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60" r:id="rId5"/>
    <p:sldId id="262" r:id="rId6"/>
    <p:sldId id="265" r:id="rId7"/>
    <p:sldId id="266" r:id="rId8"/>
    <p:sldId id="267" r:id="rId9"/>
    <p:sldId id="268" r:id="rId10"/>
    <p:sldId id="261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2C4D"/>
    <a:srgbClr val="910F29"/>
    <a:srgbClr val="9A1F35"/>
    <a:srgbClr val="340416"/>
    <a:srgbClr val="061932"/>
    <a:srgbClr val="006976"/>
    <a:srgbClr val="009ABC"/>
    <a:srgbClr val="B2B520"/>
    <a:srgbClr val="DE6126"/>
    <a:srgbClr val="CF1C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47" d="100"/>
          <a:sy n="147" d="100"/>
        </p:scale>
        <p:origin x="-15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dirty="0" smtClean="0">
                <a:solidFill>
                  <a:srgbClr val="33363A"/>
                </a:solidFill>
              </a:rPr>
              <a:t>TITLE</a:t>
            </a:r>
            <a:r>
              <a:rPr lang="en-US" sz="1800" baseline="0" dirty="0" smtClean="0">
                <a:solidFill>
                  <a:srgbClr val="33363A"/>
                </a:solidFill>
              </a:rPr>
              <a:t> TO GO HERE</a:t>
            </a:r>
            <a:endParaRPr lang="en-US" sz="1800" dirty="0">
              <a:solidFill>
                <a:srgbClr val="33363A"/>
              </a:solidFill>
            </a:endParaRPr>
          </a:p>
        </c:rich>
      </c:tx>
      <c:layout>
        <c:manualLayout>
          <c:xMode val="edge"/>
          <c:yMode val="edge"/>
          <c:x val="0.391231388100663"/>
          <c:y val="0.49713011689781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4227358577827"/>
          <c:y val="0.0848988256102312"/>
          <c:w val="0.720105584879163"/>
          <c:h val="0.89551456082522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Title</c:v>
                </c:pt>
              </c:strCache>
            </c:strRef>
          </c:tx>
          <c:spPr>
            <a:ln w="19050"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rgbClr val="790A24"/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CF1C20"/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DE6126">
                  <a:alpha val="80000"/>
                </a:srgbClr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B2B520"/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009ABC"/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5"/>
            <c:bubble3D val="0"/>
            <c:spPr>
              <a:solidFill>
                <a:srgbClr val="006976"/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061932"/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7"/>
            <c:bubble3D val="0"/>
            <c:spPr>
              <a:solidFill>
                <a:srgbClr val="340416"/>
              </a:solidFill>
              <a:ln w="19050">
                <a:solidFill>
                  <a:schemeClr val="bg1"/>
                </a:solidFill>
              </a:ln>
              <a:effectLst/>
            </c:spPr>
          </c:dPt>
          <c:dLbls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Myriad Pro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Sheet1!$A$2:$A$9</c:f>
              <c:strCache>
                <c:ptCount val="8"/>
                <c:pt idx="0">
                  <c:v>1st </c:v>
                </c:pt>
                <c:pt idx="1">
                  <c:v>2nd </c:v>
                </c:pt>
                <c:pt idx="2">
                  <c:v>3rd </c:v>
                </c:pt>
                <c:pt idx="3">
                  <c:v>4th </c:v>
                </c:pt>
                <c:pt idx="4">
                  <c:v>5th</c:v>
                </c:pt>
                <c:pt idx="5">
                  <c:v>6th</c:v>
                </c:pt>
                <c:pt idx="6">
                  <c:v>7th</c:v>
                </c:pt>
                <c:pt idx="7">
                  <c:v>8th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0.86</c:v>
                </c:pt>
                <c:pt idx="5">
                  <c:v>0.83</c:v>
                </c:pt>
                <c:pt idx="6">
                  <c:v>0.6</c:v>
                </c:pt>
                <c:pt idx="7">
                  <c:v>0.54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79A1-EF54-8249-990E-27DD73C860D9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26EE-A445-4943-A1CA-58D13D12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38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79A1-EF54-8249-990E-27DD73C860D9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26EE-A445-4943-A1CA-58D13D12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06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79A1-EF54-8249-990E-27DD73C860D9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26EE-A445-4943-A1CA-58D13D12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44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79A1-EF54-8249-990E-27DD73C860D9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26EE-A445-4943-A1CA-58D13D12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2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79A1-EF54-8249-990E-27DD73C860D9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26EE-A445-4943-A1CA-58D13D12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77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79A1-EF54-8249-990E-27DD73C860D9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26EE-A445-4943-A1CA-58D13D12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79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79A1-EF54-8249-990E-27DD73C860D9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26EE-A445-4943-A1CA-58D13D12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06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79A1-EF54-8249-990E-27DD73C860D9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26EE-A445-4943-A1CA-58D13D12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94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79A1-EF54-8249-990E-27DD73C860D9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26EE-A445-4943-A1CA-58D13D12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8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79A1-EF54-8249-990E-27DD73C860D9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26EE-A445-4943-A1CA-58D13D12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5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79A1-EF54-8249-990E-27DD73C860D9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26EE-A445-4943-A1CA-58D13D12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58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579A1-EF54-8249-990E-27DD73C860D9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826EE-A445-4943-A1CA-58D13D12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8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 cover page image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994" y="5257662"/>
            <a:ext cx="2750483" cy="13392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2404" y="5429333"/>
            <a:ext cx="4641595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1600" dirty="0" smtClean="0">
                <a:solidFill>
                  <a:prstClr val="white"/>
                </a:solidFill>
                <a:latin typeface="Myriad Pro"/>
                <a:cs typeface="Myriad Pro"/>
              </a:rPr>
              <a:t>This </a:t>
            </a:r>
            <a:r>
              <a:rPr lang="en-US" sz="1600" dirty="0">
                <a:solidFill>
                  <a:prstClr val="white"/>
                </a:solidFill>
                <a:latin typeface="Myriad Pro"/>
                <a:cs typeface="Myriad Pro"/>
              </a:rPr>
              <a:t>would be a brief </a:t>
            </a:r>
            <a:r>
              <a:rPr lang="en-US" sz="1600" dirty="0" smtClean="0">
                <a:solidFill>
                  <a:prstClr val="white"/>
                </a:solidFill>
                <a:latin typeface="Myriad Pro"/>
                <a:cs typeface="Myriad Pro"/>
              </a:rPr>
              <a:t>description</a:t>
            </a:r>
            <a:br>
              <a:rPr lang="en-US" sz="1600" dirty="0" smtClean="0">
                <a:solidFill>
                  <a:prstClr val="white"/>
                </a:solidFill>
                <a:latin typeface="Myriad Pro"/>
                <a:cs typeface="Myriad Pro"/>
              </a:rPr>
            </a:br>
            <a:r>
              <a:rPr lang="en-US" sz="1600" dirty="0" smtClean="0">
                <a:solidFill>
                  <a:prstClr val="white"/>
                </a:solidFill>
                <a:latin typeface="Myriad Pro"/>
                <a:cs typeface="Myriad Pro"/>
              </a:rPr>
              <a:t>December </a:t>
            </a:r>
            <a:r>
              <a:rPr lang="en-US" sz="1600" dirty="0" smtClean="0">
                <a:solidFill>
                  <a:prstClr val="white"/>
                </a:solidFill>
                <a:latin typeface="Myriad Pro"/>
                <a:cs typeface="Myriad Pro"/>
              </a:rPr>
              <a:t>15, 2015</a:t>
            </a:r>
            <a:endParaRPr lang="en-US" sz="1600" dirty="0">
              <a:solidFill>
                <a:prstClr val="white"/>
              </a:solidFill>
              <a:latin typeface="Myriad Pro"/>
              <a:cs typeface="Myriad Pro"/>
            </a:endParaRPr>
          </a:p>
        </p:txBody>
      </p:sp>
      <p:pic>
        <p:nvPicPr>
          <p:cNvPr id="10" name="Picture 9" descr="Brand Promise a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4" y="4587102"/>
            <a:ext cx="5936996" cy="57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1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17534935"/>
              </p:ext>
            </p:extLst>
          </p:nvPr>
        </p:nvGraphicFramePr>
        <p:xfrm>
          <a:off x="2710664" y="771407"/>
          <a:ext cx="6352522" cy="5108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77160" y="1525795"/>
            <a:ext cx="2775359" cy="35447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910F29"/>
                </a:solidFill>
                <a:latin typeface="Myriad Pro"/>
                <a:cs typeface="Myriad Pro"/>
              </a:rPr>
              <a:t>THIS IS A SUBHEAD</a:t>
            </a:r>
          </a:p>
          <a:p>
            <a:pPr marL="285750" indent="-285750">
              <a:spcAft>
                <a:spcPts val="600"/>
              </a:spcAft>
              <a:buClr>
                <a:srgbClr val="910F29"/>
              </a:buClr>
              <a:buFont typeface="Arial"/>
              <a:buChar char="•"/>
            </a:pPr>
            <a:r>
              <a:rPr lang="en-US" dirty="0" smtClean="0">
                <a:latin typeface="Myriad Pro"/>
                <a:cs typeface="Myriad Pro"/>
              </a:rPr>
              <a:t>Et </a:t>
            </a:r>
            <a:r>
              <a:rPr lang="en-US" dirty="0" err="1">
                <a:latin typeface="Myriad Pro"/>
                <a:cs typeface="Myriad Pro"/>
              </a:rPr>
              <a:t>modi</a:t>
            </a:r>
            <a:r>
              <a:rPr lang="en-US" dirty="0">
                <a:latin typeface="Myriad Pro"/>
                <a:cs typeface="Myriad Pro"/>
              </a:rPr>
              <a:t> am </a:t>
            </a:r>
            <a:r>
              <a:rPr lang="en-US" dirty="0" err="1">
                <a:latin typeface="Myriad Pro"/>
                <a:cs typeface="Myriad Pro"/>
              </a:rPr>
              <a:t>il</a:t>
            </a:r>
            <a:r>
              <a:rPr lang="en-US" dirty="0">
                <a:latin typeface="Myriad Pro"/>
                <a:cs typeface="Myriad Pro"/>
              </a:rPr>
              <a:t> </a:t>
            </a:r>
            <a:r>
              <a:rPr lang="en-US" dirty="0" err="1">
                <a:latin typeface="Myriad Pro"/>
                <a:cs typeface="Myriad Pro"/>
              </a:rPr>
              <a:t>magnimint</a:t>
            </a:r>
            <a:r>
              <a:rPr lang="en-US" dirty="0">
                <a:latin typeface="Myriad Pro"/>
                <a:cs typeface="Myriad Pro"/>
              </a:rPr>
              <a:t> </a:t>
            </a:r>
            <a:r>
              <a:rPr lang="en-US" dirty="0" err="1">
                <a:latin typeface="Myriad Pro"/>
                <a:cs typeface="Myriad Pro"/>
              </a:rPr>
              <a:t>restiuris</a:t>
            </a:r>
            <a:r>
              <a:rPr lang="en-US" dirty="0">
                <a:latin typeface="Myriad Pro"/>
                <a:cs typeface="Myriad Pro"/>
              </a:rPr>
              <a:t> </a:t>
            </a:r>
            <a:r>
              <a:rPr lang="en-US" dirty="0" err="1">
                <a:latin typeface="Myriad Pro"/>
                <a:cs typeface="Myriad Pro"/>
              </a:rPr>
              <a:t>volorum</a:t>
            </a:r>
            <a:r>
              <a:rPr lang="en-US" dirty="0">
                <a:latin typeface="Myriad Pro"/>
                <a:cs typeface="Myriad Pro"/>
              </a:rPr>
              <a:t> </a:t>
            </a:r>
            <a:r>
              <a:rPr lang="en-US" dirty="0" err="1">
                <a:latin typeface="Myriad Pro"/>
                <a:cs typeface="Myriad Pro"/>
              </a:rPr>
              <a:t>nonsedi</a:t>
            </a:r>
            <a:r>
              <a:rPr lang="en-US" dirty="0">
                <a:latin typeface="Myriad Pro"/>
                <a:cs typeface="Myriad Pro"/>
              </a:rPr>
              <a:t> </a:t>
            </a:r>
            <a:r>
              <a:rPr lang="en-US" dirty="0" err="1">
                <a:latin typeface="Myriad Pro"/>
                <a:cs typeface="Myriad Pro"/>
              </a:rPr>
              <a:t>ilicill</a:t>
            </a:r>
            <a:r>
              <a:rPr lang="en-US" dirty="0">
                <a:latin typeface="Myriad Pro"/>
                <a:cs typeface="Myriad Pro"/>
              </a:rPr>
              <a:t> </a:t>
            </a:r>
            <a:r>
              <a:rPr lang="en-US" dirty="0" err="1">
                <a:latin typeface="Myriad Pro"/>
                <a:cs typeface="Myriad Pro"/>
              </a:rPr>
              <a:t>uptatem</a:t>
            </a:r>
            <a:r>
              <a:rPr lang="en-US" dirty="0">
                <a:latin typeface="Myriad Pro"/>
                <a:cs typeface="Myriad Pro"/>
              </a:rPr>
              <a:t> et, </a:t>
            </a:r>
            <a:r>
              <a:rPr lang="en-US" dirty="0" err="1">
                <a:latin typeface="Myriad Pro"/>
                <a:cs typeface="Myriad Pro"/>
              </a:rPr>
              <a:t>ni</a:t>
            </a:r>
            <a:r>
              <a:rPr lang="en-US" dirty="0">
                <a:latin typeface="Myriad Pro"/>
                <a:cs typeface="Myriad Pro"/>
              </a:rPr>
              <a:t> </a:t>
            </a:r>
            <a:r>
              <a:rPr lang="en-US" dirty="0" err="1">
                <a:latin typeface="Myriad Pro"/>
                <a:cs typeface="Myriad Pro"/>
              </a:rPr>
              <a:t>beroreste</a:t>
            </a:r>
            <a:r>
              <a:rPr lang="en-US" dirty="0">
                <a:latin typeface="Myriad Pro"/>
                <a:cs typeface="Myriad Pro"/>
              </a:rPr>
              <a:t> </a:t>
            </a:r>
            <a:r>
              <a:rPr lang="en-US" dirty="0" err="1">
                <a:latin typeface="Myriad Pro"/>
                <a:cs typeface="Myriad Pro"/>
              </a:rPr>
              <a:t>pratur</a:t>
            </a:r>
            <a:r>
              <a:rPr lang="en-US" dirty="0">
                <a:latin typeface="Myriad Pro"/>
                <a:cs typeface="Myriad Pro"/>
              </a:rPr>
              <a:t> </a:t>
            </a:r>
            <a:r>
              <a:rPr lang="en-US" dirty="0" err="1" smtClean="0">
                <a:latin typeface="Myriad Pro"/>
                <a:cs typeface="Myriad Pro"/>
              </a:rPr>
              <a:t>aditaqu</a:t>
            </a:r>
            <a:r>
              <a:rPr lang="en-US" dirty="0" smtClean="0">
                <a:latin typeface="Myriad Pro"/>
                <a:cs typeface="Myriad Pro"/>
              </a:rPr>
              <a:t>.</a:t>
            </a:r>
          </a:p>
          <a:p>
            <a:pPr marL="285750" indent="-285750">
              <a:spcAft>
                <a:spcPts val="600"/>
              </a:spcAft>
              <a:buClr>
                <a:srgbClr val="910F29"/>
              </a:buClr>
              <a:buFont typeface="Arial"/>
              <a:buChar char="•"/>
            </a:pPr>
            <a:r>
              <a:rPr lang="en-US" dirty="0">
                <a:latin typeface="Myriad Pro"/>
                <a:cs typeface="Myriad Pro"/>
              </a:rPr>
              <a:t>Et </a:t>
            </a:r>
            <a:r>
              <a:rPr lang="en-US" dirty="0" err="1">
                <a:latin typeface="Myriad Pro"/>
                <a:cs typeface="Myriad Pro"/>
              </a:rPr>
              <a:t>modi</a:t>
            </a:r>
            <a:r>
              <a:rPr lang="en-US" dirty="0">
                <a:latin typeface="Myriad Pro"/>
                <a:cs typeface="Myriad Pro"/>
              </a:rPr>
              <a:t> am </a:t>
            </a:r>
            <a:r>
              <a:rPr lang="en-US" dirty="0" err="1">
                <a:latin typeface="Myriad Pro"/>
                <a:cs typeface="Myriad Pro"/>
              </a:rPr>
              <a:t>il</a:t>
            </a:r>
            <a:r>
              <a:rPr lang="en-US" dirty="0">
                <a:latin typeface="Myriad Pro"/>
                <a:cs typeface="Myriad Pro"/>
              </a:rPr>
              <a:t> </a:t>
            </a:r>
            <a:r>
              <a:rPr lang="en-US" dirty="0" err="1">
                <a:latin typeface="Myriad Pro"/>
                <a:cs typeface="Myriad Pro"/>
              </a:rPr>
              <a:t>magnimint</a:t>
            </a:r>
            <a:r>
              <a:rPr lang="en-US" dirty="0">
                <a:latin typeface="Myriad Pro"/>
                <a:cs typeface="Myriad Pro"/>
              </a:rPr>
              <a:t> </a:t>
            </a:r>
            <a:r>
              <a:rPr lang="en-US" dirty="0" err="1">
                <a:latin typeface="Myriad Pro"/>
                <a:cs typeface="Myriad Pro"/>
              </a:rPr>
              <a:t>restiuris</a:t>
            </a:r>
            <a:r>
              <a:rPr lang="en-US" dirty="0">
                <a:latin typeface="Myriad Pro"/>
                <a:cs typeface="Myriad Pro"/>
              </a:rPr>
              <a:t> </a:t>
            </a:r>
            <a:r>
              <a:rPr lang="en-US" dirty="0" err="1">
                <a:latin typeface="Myriad Pro"/>
                <a:cs typeface="Myriad Pro"/>
              </a:rPr>
              <a:t>volorum</a:t>
            </a:r>
            <a:r>
              <a:rPr lang="en-US" dirty="0">
                <a:latin typeface="Myriad Pro"/>
                <a:cs typeface="Myriad Pro"/>
              </a:rPr>
              <a:t> </a:t>
            </a:r>
            <a:r>
              <a:rPr lang="en-US" dirty="0" err="1">
                <a:latin typeface="Myriad Pro"/>
                <a:cs typeface="Myriad Pro"/>
              </a:rPr>
              <a:t>nonsedi</a:t>
            </a:r>
            <a:r>
              <a:rPr lang="en-US" dirty="0">
                <a:latin typeface="Myriad Pro"/>
                <a:cs typeface="Myriad Pro"/>
              </a:rPr>
              <a:t> </a:t>
            </a:r>
            <a:r>
              <a:rPr lang="en-US" dirty="0" err="1">
                <a:latin typeface="Myriad Pro"/>
                <a:cs typeface="Myriad Pro"/>
              </a:rPr>
              <a:t>ilicill</a:t>
            </a:r>
            <a:r>
              <a:rPr lang="en-US" dirty="0">
                <a:latin typeface="Myriad Pro"/>
                <a:cs typeface="Myriad Pro"/>
              </a:rPr>
              <a:t> </a:t>
            </a:r>
            <a:r>
              <a:rPr lang="en-US" dirty="0" err="1">
                <a:latin typeface="Myriad Pro"/>
                <a:cs typeface="Myriad Pro"/>
              </a:rPr>
              <a:t>uptatem</a:t>
            </a:r>
            <a:r>
              <a:rPr lang="en-US" dirty="0">
                <a:latin typeface="Myriad Pro"/>
                <a:cs typeface="Myriad Pro"/>
              </a:rPr>
              <a:t> </a:t>
            </a:r>
            <a:r>
              <a:rPr lang="en-US" dirty="0" smtClean="0">
                <a:latin typeface="Myriad Pro"/>
                <a:cs typeface="Myriad Pro"/>
              </a:rPr>
              <a:t>et</a:t>
            </a:r>
          </a:p>
          <a:p>
            <a:pPr>
              <a:spcAft>
                <a:spcPts val="600"/>
              </a:spcAft>
            </a:pPr>
            <a:endParaRPr lang="en-US" dirty="0">
              <a:latin typeface="Myriad Pro"/>
              <a:cs typeface="Myriad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2593" y="6324467"/>
            <a:ext cx="4214518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en-US" sz="1600" dirty="0" smtClean="0">
                <a:latin typeface="Myriad Arabic"/>
                <a:cs typeface="Myriad Arabic"/>
              </a:rPr>
              <a:t> </a:t>
            </a:r>
            <a:r>
              <a:rPr lang="en-US" sz="1600" dirty="0" smtClean="0">
                <a:solidFill>
                  <a:srgbClr val="910F29"/>
                </a:solidFill>
                <a:latin typeface="Myriad Arabic"/>
                <a:cs typeface="Myriad Arabic"/>
              </a:rPr>
              <a:t>Mitchell Hamline </a:t>
            </a:r>
            <a:r>
              <a:rPr lang="en-US" sz="1600" dirty="0">
                <a:solidFill>
                  <a:srgbClr val="910F29"/>
                </a:solidFill>
                <a:latin typeface="Myriad Arabic"/>
                <a:cs typeface="Myriad Arabic"/>
              </a:rPr>
              <a:t>School of </a:t>
            </a:r>
            <a:r>
              <a:rPr lang="en-US" sz="1600" dirty="0" smtClean="0">
                <a:solidFill>
                  <a:srgbClr val="910F29"/>
                </a:solidFill>
                <a:latin typeface="Myriad Arabic"/>
                <a:cs typeface="Myriad Arabic"/>
              </a:rPr>
              <a:t>Law  </a:t>
            </a:r>
            <a:r>
              <a:rPr lang="en-US" sz="1600" dirty="0" smtClean="0">
                <a:latin typeface="Myriad Arabic"/>
                <a:cs typeface="Myriad Arabic"/>
              </a:rPr>
              <a:t>|  2</a:t>
            </a:r>
            <a:endParaRPr lang="en-US" sz="1600" dirty="0">
              <a:latin typeface="Myriad Arabic"/>
              <a:cs typeface="Myriad Arab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120" y="6324467"/>
            <a:ext cx="4214518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600" dirty="0" smtClean="0">
                <a:latin typeface="Myriad Arabic"/>
                <a:cs typeface="Myriad Arabic"/>
              </a:rPr>
              <a:t>December </a:t>
            </a:r>
            <a:r>
              <a:rPr lang="en-US" sz="1600" dirty="0" smtClean="0">
                <a:latin typeface="Myriad Arabic"/>
                <a:cs typeface="Myriad Arabic"/>
              </a:rPr>
              <a:t>15, 2015</a:t>
            </a:r>
            <a:endParaRPr lang="en-US" sz="1600" dirty="0">
              <a:latin typeface="Myriad Arabic"/>
              <a:cs typeface="Myriad Arabic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96120" y="6253238"/>
            <a:ext cx="8325555" cy="0"/>
          </a:xfrm>
          <a:prstGeom prst="line">
            <a:avLst/>
          </a:prstGeom>
          <a:ln w="12700" cap="sq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73563" y="532330"/>
            <a:ext cx="5081071" cy="4616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lvl="0"/>
            <a:r>
              <a:rPr lang="en-US" sz="3000" dirty="0" smtClean="0">
                <a:latin typeface="Georgia"/>
                <a:cs typeface="Georgia"/>
              </a:rPr>
              <a:t>Slide title to go here.</a:t>
            </a:r>
            <a:endParaRPr lang="en-US" sz="30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187836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77160" y="1525795"/>
            <a:ext cx="2775359" cy="35447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910F29"/>
                </a:solidFill>
                <a:latin typeface="Myriad Pro"/>
                <a:cs typeface="Myriad Pro"/>
              </a:rPr>
              <a:t>THIS IS A SUBHEAD</a:t>
            </a:r>
          </a:p>
          <a:p>
            <a:pPr marL="285750" indent="-285750">
              <a:spcAft>
                <a:spcPts val="600"/>
              </a:spcAft>
              <a:buClr>
                <a:srgbClr val="910F29"/>
              </a:buClr>
              <a:buFont typeface="Arial"/>
              <a:buChar char="•"/>
            </a:pPr>
            <a:r>
              <a:rPr lang="en-US" dirty="0" smtClean="0">
                <a:latin typeface="Myriad Pro"/>
                <a:cs typeface="Myriad Pro"/>
              </a:rPr>
              <a:t>Et </a:t>
            </a:r>
            <a:r>
              <a:rPr lang="en-US" dirty="0" err="1">
                <a:latin typeface="Myriad Pro"/>
                <a:cs typeface="Myriad Pro"/>
              </a:rPr>
              <a:t>modi</a:t>
            </a:r>
            <a:r>
              <a:rPr lang="en-US" dirty="0">
                <a:latin typeface="Myriad Pro"/>
                <a:cs typeface="Myriad Pro"/>
              </a:rPr>
              <a:t> am </a:t>
            </a:r>
            <a:r>
              <a:rPr lang="en-US" dirty="0" err="1">
                <a:latin typeface="Myriad Pro"/>
                <a:cs typeface="Myriad Pro"/>
              </a:rPr>
              <a:t>il</a:t>
            </a:r>
            <a:r>
              <a:rPr lang="en-US" dirty="0">
                <a:latin typeface="Myriad Pro"/>
                <a:cs typeface="Myriad Pro"/>
              </a:rPr>
              <a:t> </a:t>
            </a:r>
            <a:r>
              <a:rPr lang="en-US" dirty="0" err="1">
                <a:latin typeface="Myriad Pro"/>
                <a:cs typeface="Myriad Pro"/>
              </a:rPr>
              <a:t>magnimint</a:t>
            </a:r>
            <a:r>
              <a:rPr lang="en-US" dirty="0">
                <a:latin typeface="Myriad Pro"/>
                <a:cs typeface="Myriad Pro"/>
              </a:rPr>
              <a:t> </a:t>
            </a:r>
            <a:r>
              <a:rPr lang="en-US" dirty="0" err="1">
                <a:latin typeface="Myriad Pro"/>
                <a:cs typeface="Myriad Pro"/>
              </a:rPr>
              <a:t>restiuris</a:t>
            </a:r>
            <a:r>
              <a:rPr lang="en-US" dirty="0">
                <a:latin typeface="Myriad Pro"/>
                <a:cs typeface="Myriad Pro"/>
              </a:rPr>
              <a:t> </a:t>
            </a:r>
            <a:r>
              <a:rPr lang="en-US" dirty="0" err="1">
                <a:latin typeface="Myriad Pro"/>
                <a:cs typeface="Myriad Pro"/>
              </a:rPr>
              <a:t>volorum</a:t>
            </a:r>
            <a:r>
              <a:rPr lang="en-US" dirty="0">
                <a:latin typeface="Myriad Pro"/>
                <a:cs typeface="Myriad Pro"/>
              </a:rPr>
              <a:t> </a:t>
            </a:r>
            <a:r>
              <a:rPr lang="en-US" dirty="0" err="1">
                <a:latin typeface="Myriad Pro"/>
                <a:cs typeface="Myriad Pro"/>
              </a:rPr>
              <a:t>nonsedi</a:t>
            </a:r>
            <a:r>
              <a:rPr lang="en-US" dirty="0">
                <a:latin typeface="Myriad Pro"/>
                <a:cs typeface="Myriad Pro"/>
              </a:rPr>
              <a:t> </a:t>
            </a:r>
            <a:r>
              <a:rPr lang="en-US" dirty="0" err="1">
                <a:latin typeface="Myriad Pro"/>
                <a:cs typeface="Myriad Pro"/>
              </a:rPr>
              <a:t>ilicill</a:t>
            </a:r>
            <a:r>
              <a:rPr lang="en-US" dirty="0">
                <a:latin typeface="Myriad Pro"/>
                <a:cs typeface="Myriad Pro"/>
              </a:rPr>
              <a:t> </a:t>
            </a:r>
            <a:r>
              <a:rPr lang="en-US" dirty="0" err="1">
                <a:latin typeface="Myriad Pro"/>
                <a:cs typeface="Myriad Pro"/>
              </a:rPr>
              <a:t>uptatem</a:t>
            </a:r>
            <a:r>
              <a:rPr lang="en-US" dirty="0">
                <a:latin typeface="Myriad Pro"/>
                <a:cs typeface="Myriad Pro"/>
              </a:rPr>
              <a:t> et, </a:t>
            </a:r>
            <a:r>
              <a:rPr lang="en-US" dirty="0" err="1">
                <a:latin typeface="Myriad Pro"/>
                <a:cs typeface="Myriad Pro"/>
              </a:rPr>
              <a:t>ni</a:t>
            </a:r>
            <a:r>
              <a:rPr lang="en-US" dirty="0">
                <a:latin typeface="Myriad Pro"/>
                <a:cs typeface="Myriad Pro"/>
              </a:rPr>
              <a:t> </a:t>
            </a:r>
            <a:r>
              <a:rPr lang="en-US" dirty="0" err="1">
                <a:latin typeface="Myriad Pro"/>
                <a:cs typeface="Myriad Pro"/>
              </a:rPr>
              <a:t>beroreste</a:t>
            </a:r>
            <a:r>
              <a:rPr lang="en-US" dirty="0">
                <a:latin typeface="Myriad Pro"/>
                <a:cs typeface="Myriad Pro"/>
              </a:rPr>
              <a:t> </a:t>
            </a:r>
            <a:r>
              <a:rPr lang="en-US" dirty="0" err="1">
                <a:latin typeface="Myriad Pro"/>
                <a:cs typeface="Myriad Pro"/>
              </a:rPr>
              <a:t>pratur</a:t>
            </a:r>
            <a:r>
              <a:rPr lang="en-US" dirty="0">
                <a:latin typeface="Myriad Pro"/>
                <a:cs typeface="Myriad Pro"/>
              </a:rPr>
              <a:t> </a:t>
            </a:r>
            <a:r>
              <a:rPr lang="en-US" dirty="0" err="1" smtClean="0">
                <a:latin typeface="Myriad Pro"/>
                <a:cs typeface="Myriad Pro"/>
              </a:rPr>
              <a:t>aditaqu</a:t>
            </a:r>
            <a:r>
              <a:rPr lang="en-US" dirty="0" smtClean="0">
                <a:latin typeface="Myriad Pro"/>
                <a:cs typeface="Myriad Pro"/>
              </a:rPr>
              <a:t>.</a:t>
            </a:r>
          </a:p>
          <a:p>
            <a:pPr marL="285750" indent="-285750">
              <a:spcAft>
                <a:spcPts val="600"/>
              </a:spcAft>
              <a:buClr>
                <a:srgbClr val="910F29"/>
              </a:buClr>
              <a:buFont typeface="Arial"/>
              <a:buChar char="•"/>
            </a:pPr>
            <a:r>
              <a:rPr lang="en-US" dirty="0">
                <a:latin typeface="Myriad Pro"/>
                <a:cs typeface="Myriad Pro"/>
              </a:rPr>
              <a:t>Et </a:t>
            </a:r>
            <a:r>
              <a:rPr lang="en-US" dirty="0" err="1">
                <a:latin typeface="Myriad Pro"/>
                <a:cs typeface="Myriad Pro"/>
              </a:rPr>
              <a:t>modi</a:t>
            </a:r>
            <a:r>
              <a:rPr lang="en-US" dirty="0">
                <a:latin typeface="Myriad Pro"/>
                <a:cs typeface="Myriad Pro"/>
              </a:rPr>
              <a:t> am </a:t>
            </a:r>
            <a:r>
              <a:rPr lang="en-US" dirty="0" err="1">
                <a:latin typeface="Myriad Pro"/>
                <a:cs typeface="Myriad Pro"/>
              </a:rPr>
              <a:t>il</a:t>
            </a:r>
            <a:r>
              <a:rPr lang="en-US" dirty="0">
                <a:latin typeface="Myriad Pro"/>
                <a:cs typeface="Myriad Pro"/>
              </a:rPr>
              <a:t> </a:t>
            </a:r>
            <a:r>
              <a:rPr lang="en-US" dirty="0" err="1">
                <a:latin typeface="Myriad Pro"/>
                <a:cs typeface="Myriad Pro"/>
              </a:rPr>
              <a:t>magnimint</a:t>
            </a:r>
            <a:r>
              <a:rPr lang="en-US" dirty="0">
                <a:latin typeface="Myriad Pro"/>
                <a:cs typeface="Myriad Pro"/>
              </a:rPr>
              <a:t> </a:t>
            </a:r>
            <a:r>
              <a:rPr lang="en-US" dirty="0" err="1">
                <a:latin typeface="Myriad Pro"/>
                <a:cs typeface="Myriad Pro"/>
              </a:rPr>
              <a:t>restiuris</a:t>
            </a:r>
            <a:r>
              <a:rPr lang="en-US" dirty="0">
                <a:latin typeface="Myriad Pro"/>
                <a:cs typeface="Myriad Pro"/>
              </a:rPr>
              <a:t> </a:t>
            </a:r>
            <a:r>
              <a:rPr lang="en-US" dirty="0" err="1">
                <a:latin typeface="Myriad Pro"/>
                <a:cs typeface="Myriad Pro"/>
              </a:rPr>
              <a:t>volorum</a:t>
            </a:r>
            <a:r>
              <a:rPr lang="en-US" dirty="0">
                <a:latin typeface="Myriad Pro"/>
                <a:cs typeface="Myriad Pro"/>
              </a:rPr>
              <a:t> </a:t>
            </a:r>
            <a:r>
              <a:rPr lang="en-US" dirty="0" err="1">
                <a:latin typeface="Myriad Pro"/>
                <a:cs typeface="Myriad Pro"/>
              </a:rPr>
              <a:t>nonsedi</a:t>
            </a:r>
            <a:r>
              <a:rPr lang="en-US" dirty="0">
                <a:latin typeface="Myriad Pro"/>
                <a:cs typeface="Myriad Pro"/>
              </a:rPr>
              <a:t> </a:t>
            </a:r>
            <a:r>
              <a:rPr lang="en-US" dirty="0" err="1">
                <a:latin typeface="Myriad Pro"/>
                <a:cs typeface="Myriad Pro"/>
              </a:rPr>
              <a:t>ilicill</a:t>
            </a:r>
            <a:r>
              <a:rPr lang="en-US" dirty="0">
                <a:latin typeface="Myriad Pro"/>
                <a:cs typeface="Myriad Pro"/>
              </a:rPr>
              <a:t> </a:t>
            </a:r>
            <a:r>
              <a:rPr lang="en-US" dirty="0" err="1">
                <a:latin typeface="Myriad Pro"/>
                <a:cs typeface="Myriad Pro"/>
              </a:rPr>
              <a:t>uptatem</a:t>
            </a:r>
            <a:r>
              <a:rPr lang="en-US" dirty="0">
                <a:latin typeface="Myriad Pro"/>
                <a:cs typeface="Myriad Pro"/>
              </a:rPr>
              <a:t> </a:t>
            </a:r>
            <a:r>
              <a:rPr lang="en-US" dirty="0" smtClean="0">
                <a:latin typeface="Myriad Pro"/>
                <a:cs typeface="Myriad Pro"/>
              </a:rPr>
              <a:t>et</a:t>
            </a:r>
          </a:p>
          <a:p>
            <a:pPr>
              <a:spcAft>
                <a:spcPts val="600"/>
              </a:spcAft>
            </a:pPr>
            <a:endParaRPr lang="en-US" dirty="0">
              <a:latin typeface="Myriad Pro"/>
              <a:cs typeface="Myriad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2593" y="6324467"/>
            <a:ext cx="4214518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en-US" sz="1600" dirty="0" smtClean="0">
                <a:latin typeface="Myriad Arabic"/>
                <a:cs typeface="Myriad Arabic"/>
              </a:rPr>
              <a:t> </a:t>
            </a:r>
            <a:r>
              <a:rPr lang="en-US" sz="1600" dirty="0" smtClean="0">
                <a:solidFill>
                  <a:srgbClr val="910F29"/>
                </a:solidFill>
                <a:latin typeface="Myriad Arabic"/>
                <a:cs typeface="Myriad Arabic"/>
              </a:rPr>
              <a:t>Mitchell Hamline </a:t>
            </a:r>
            <a:r>
              <a:rPr lang="en-US" sz="1600" dirty="0">
                <a:solidFill>
                  <a:srgbClr val="910F29"/>
                </a:solidFill>
                <a:latin typeface="Myriad Arabic"/>
                <a:cs typeface="Myriad Arabic"/>
              </a:rPr>
              <a:t>School of </a:t>
            </a:r>
            <a:r>
              <a:rPr lang="en-US" sz="1600" dirty="0" smtClean="0">
                <a:solidFill>
                  <a:srgbClr val="910F29"/>
                </a:solidFill>
                <a:latin typeface="Myriad Arabic"/>
                <a:cs typeface="Myriad Arabic"/>
              </a:rPr>
              <a:t>Law  </a:t>
            </a:r>
            <a:r>
              <a:rPr lang="en-US" sz="1600" dirty="0" smtClean="0">
                <a:latin typeface="Myriad Arabic"/>
                <a:cs typeface="Myriad Arabic"/>
              </a:rPr>
              <a:t>|  2</a:t>
            </a:r>
            <a:endParaRPr lang="en-US" sz="1600" dirty="0">
              <a:latin typeface="Myriad Arabic"/>
              <a:cs typeface="Myriad Arab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120" y="6324467"/>
            <a:ext cx="4214518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600" dirty="0" smtClean="0">
                <a:latin typeface="Myriad Arabic"/>
                <a:cs typeface="Myriad Arabic"/>
              </a:rPr>
              <a:t>December </a:t>
            </a:r>
            <a:r>
              <a:rPr lang="en-US" sz="1600" dirty="0" smtClean="0">
                <a:latin typeface="Myriad Arabic"/>
                <a:cs typeface="Myriad Arabic"/>
              </a:rPr>
              <a:t>15, 2015</a:t>
            </a:r>
            <a:endParaRPr lang="en-US" sz="1600" dirty="0">
              <a:latin typeface="Myriad Arabic"/>
              <a:cs typeface="Myriad Arabic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96120" y="6253238"/>
            <a:ext cx="8325555" cy="0"/>
          </a:xfrm>
          <a:prstGeom prst="line">
            <a:avLst/>
          </a:prstGeom>
          <a:ln w="12700" cap="sq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73563" y="532330"/>
            <a:ext cx="5081071" cy="4616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lvl="0"/>
            <a:r>
              <a:rPr lang="en-US" sz="3000" dirty="0" smtClean="0">
                <a:latin typeface="Georgia"/>
                <a:cs typeface="Georgia"/>
              </a:rPr>
              <a:t>Slide title to go here.</a:t>
            </a:r>
            <a:endParaRPr lang="en-US" sz="3000" dirty="0">
              <a:latin typeface="Georgia"/>
              <a:cs typeface="Georg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63090" y="1500955"/>
            <a:ext cx="2775359" cy="38992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910F29"/>
                </a:solidFill>
                <a:latin typeface="Myriad Pro"/>
                <a:cs typeface="Myriad Pro"/>
              </a:rPr>
              <a:t>THIS IS A SUBHEAD</a:t>
            </a:r>
          </a:p>
          <a:p>
            <a:pPr marL="285750" indent="-285750">
              <a:spcAft>
                <a:spcPts val="600"/>
              </a:spcAft>
              <a:buClr>
                <a:srgbClr val="910F29"/>
              </a:buClr>
              <a:buFont typeface="Arial"/>
              <a:buChar char="•"/>
            </a:pPr>
            <a:r>
              <a:rPr lang="en-US" dirty="0" smtClean="0">
                <a:latin typeface="Myriad Pro"/>
                <a:cs typeface="Myriad Pro"/>
              </a:rPr>
              <a:t>Et </a:t>
            </a:r>
            <a:r>
              <a:rPr lang="en-US" dirty="0" err="1">
                <a:latin typeface="Myriad Pro"/>
                <a:cs typeface="Myriad Pro"/>
              </a:rPr>
              <a:t>modi</a:t>
            </a:r>
            <a:r>
              <a:rPr lang="en-US" dirty="0">
                <a:latin typeface="Myriad Pro"/>
                <a:cs typeface="Myriad Pro"/>
              </a:rPr>
              <a:t> am </a:t>
            </a:r>
            <a:r>
              <a:rPr lang="en-US" dirty="0" err="1">
                <a:latin typeface="Myriad Pro"/>
                <a:cs typeface="Myriad Pro"/>
              </a:rPr>
              <a:t>il</a:t>
            </a:r>
            <a:r>
              <a:rPr lang="en-US" dirty="0">
                <a:latin typeface="Myriad Pro"/>
                <a:cs typeface="Myriad Pro"/>
              </a:rPr>
              <a:t> </a:t>
            </a:r>
            <a:r>
              <a:rPr lang="en-US" dirty="0" err="1">
                <a:latin typeface="Myriad Pro"/>
                <a:cs typeface="Myriad Pro"/>
              </a:rPr>
              <a:t>magnimint</a:t>
            </a:r>
            <a:r>
              <a:rPr lang="en-US" dirty="0">
                <a:latin typeface="Myriad Pro"/>
                <a:cs typeface="Myriad Pro"/>
              </a:rPr>
              <a:t> </a:t>
            </a:r>
            <a:r>
              <a:rPr lang="en-US" dirty="0" err="1">
                <a:latin typeface="Myriad Pro"/>
                <a:cs typeface="Myriad Pro"/>
              </a:rPr>
              <a:t>restiuris</a:t>
            </a:r>
            <a:r>
              <a:rPr lang="en-US" dirty="0">
                <a:latin typeface="Myriad Pro"/>
                <a:cs typeface="Myriad Pro"/>
              </a:rPr>
              <a:t> </a:t>
            </a:r>
            <a:r>
              <a:rPr lang="en-US" dirty="0" err="1">
                <a:latin typeface="Myriad Pro"/>
                <a:cs typeface="Myriad Pro"/>
              </a:rPr>
              <a:t>volorum</a:t>
            </a:r>
            <a:r>
              <a:rPr lang="en-US" dirty="0">
                <a:latin typeface="Myriad Pro"/>
                <a:cs typeface="Myriad Pro"/>
              </a:rPr>
              <a:t> </a:t>
            </a:r>
            <a:r>
              <a:rPr lang="en-US" dirty="0" err="1">
                <a:latin typeface="Myriad Pro"/>
                <a:cs typeface="Myriad Pro"/>
              </a:rPr>
              <a:t>nonsedi</a:t>
            </a:r>
            <a:r>
              <a:rPr lang="en-US" dirty="0">
                <a:latin typeface="Myriad Pro"/>
                <a:cs typeface="Myriad Pro"/>
              </a:rPr>
              <a:t> </a:t>
            </a:r>
            <a:r>
              <a:rPr lang="en-US" dirty="0" err="1">
                <a:latin typeface="Myriad Pro"/>
                <a:cs typeface="Myriad Pro"/>
              </a:rPr>
              <a:t>ilicill</a:t>
            </a:r>
            <a:r>
              <a:rPr lang="en-US" dirty="0">
                <a:latin typeface="Myriad Pro"/>
                <a:cs typeface="Myriad Pro"/>
              </a:rPr>
              <a:t> </a:t>
            </a:r>
            <a:r>
              <a:rPr lang="en-US" dirty="0" err="1">
                <a:latin typeface="Myriad Pro"/>
                <a:cs typeface="Myriad Pro"/>
              </a:rPr>
              <a:t>uptatem</a:t>
            </a:r>
            <a:r>
              <a:rPr lang="en-US" dirty="0">
                <a:latin typeface="Myriad Pro"/>
                <a:cs typeface="Myriad Pro"/>
              </a:rPr>
              <a:t> et, </a:t>
            </a:r>
            <a:r>
              <a:rPr lang="en-US" dirty="0" err="1">
                <a:latin typeface="Myriad Pro"/>
                <a:cs typeface="Myriad Pro"/>
              </a:rPr>
              <a:t>ni</a:t>
            </a:r>
            <a:r>
              <a:rPr lang="en-US" dirty="0">
                <a:latin typeface="Myriad Pro"/>
                <a:cs typeface="Myriad Pro"/>
              </a:rPr>
              <a:t> </a:t>
            </a:r>
            <a:r>
              <a:rPr lang="en-US" dirty="0" err="1">
                <a:latin typeface="Myriad Pro"/>
                <a:cs typeface="Myriad Pro"/>
              </a:rPr>
              <a:t>beroreste</a:t>
            </a:r>
            <a:r>
              <a:rPr lang="en-US" dirty="0">
                <a:latin typeface="Myriad Pro"/>
                <a:cs typeface="Myriad Pro"/>
              </a:rPr>
              <a:t> </a:t>
            </a:r>
            <a:r>
              <a:rPr lang="en-US" dirty="0" err="1">
                <a:latin typeface="Myriad Pro"/>
                <a:cs typeface="Myriad Pro"/>
              </a:rPr>
              <a:t>pratur</a:t>
            </a:r>
            <a:r>
              <a:rPr lang="en-US" dirty="0">
                <a:latin typeface="Myriad Pro"/>
                <a:cs typeface="Myriad Pro"/>
              </a:rPr>
              <a:t> </a:t>
            </a:r>
            <a:r>
              <a:rPr lang="en-US" dirty="0" err="1" smtClean="0">
                <a:latin typeface="Myriad Pro"/>
                <a:cs typeface="Myriad Pro"/>
              </a:rPr>
              <a:t>aditaqu</a:t>
            </a:r>
            <a:r>
              <a:rPr lang="en-US" dirty="0" smtClean="0">
                <a:latin typeface="Myriad Pro"/>
                <a:cs typeface="Myriad Pro"/>
              </a:rPr>
              <a:t>.</a:t>
            </a:r>
          </a:p>
          <a:p>
            <a:pPr marL="285750" indent="-285750">
              <a:spcAft>
                <a:spcPts val="600"/>
              </a:spcAft>
              <a:buClr>
                <a:srgbClr val="910F29"/>
              </a:buClr>
              <a:buFont typeface="Arial"/>
              <a:buChar char="•"/>
            </a:pPr>
            <a:r>
              <a:rPr lang="en-US" dirty="0">
                <a:latin typeface="Myriad Pro"/>
                <a:cs typeface="Myriad Pro"/>
              </a:rPr>
              <a:t>Et </a:t>
            </a:r>
            <a:r>
              <a:rPr lang="en-US" dirty="0" err="1">
                <a:latin typeface="Myriad Pro"/>
                <a:cs typeface="Myriad Pro"/>
              </a:rPr>
              <a:t>modi</a:t>
            </a:r>
            <a:r>
              <a:rPr lang="en-US" dirty="0">
                <a:latin typeface="Myriad Pro"/>
                <a:cs typeface="Myriad Pro"/>
              </a:rPr>
              <a:t> am </a:t>
            </a:r>
            <a:r>
              <a:rPr lang="en-US" dirty="0" err="1">
                <a:latin typeface="Myriad Pro"/>
                <a:cs typeface="Myriad Pro"/>
              </a:rPr>
              <a:t>il</a:t>
            </a:r>
            <a:r>
              <a:rPr lang="en-US" dirty="0">
                <a:latin typeface="Myriad Pro"/>
                <a:cs typeface="Myriad Pro"/>
              </a:rPr>
              <a:t> </a:t>
            </a:r>
            <a:r>
              <a:rPr lang="en-US" dirty="0" err="1">
                <a:latin typeface="Myriad Pro"/>
                <a:cs typeface="Myriad Pro"/>
              </a:rPr>
              <a:t>magnimint</a:t>
            </a:r>
            <a:r>
              <a:rPr lang="en-US" dirty="0">
                <a:latin typeface="Myriad Pro"/>
                <a:cs typeface="Myriad Pro"/>
              </a:rPr>
              <a:t> </a:t>
            </a:r>
            <a:r>
              <a:rPr lang="en-US" dirty="0" err="1">
                <a:latin typeface="Myriad Pro"/>
                <a:cs typeface="Myriad Pro"/>
              </a:rPr>
              <a:t>restiuris</a:t>
            </a:r>
            <a:r>
              <a:rPr lang="en-US" dirty="0">
                <a:latin typeface="Myriad Pro"/>
                <a:cs typeface="Myriad Pro"/>
              </a:rPr>
              <a:t> </a:t>
            </a:r>
            <a:r>
              <a:rPr lang="en-US" dirty="0" err="1">
                <a:latin typeface="Myriad Pro"/>
                <a:cs typeface="Myriad Pro"/>
              </a:rPr>
              <a:t>volorum</a:t>
            </a:r>
            <a:r>
              <a:rPr lang="en-US" dirty="0">
                <a:latin typeface="Myriad Pro"/>
                <a:cs typeface="Myriad Pro"/>
              </a:rPr>
              <a:t> </a:t>
            </a:r>
            <a:r>
              <a:rPr lang="en-US" dirty="0" err="1">
                <a:latin typeface="Myriad Pro"/>
                <a:cs typeface="Myriad Pro"/>
              </a:rPr>
              <a:t>nonsedi</a:t>
            </a:r>
            <a:r>
              <a:rPr lang="en-US" dirty="0">
                <a:latin typeface="Myriad Pro"/>
                <a:cs typeface="Myriad Pro"/>
              </a:rPr>
              <a:t> </a:t>
            </a:r>
            <a:r>
              <a:rPr lang="en-US" dirty="0" err="1">
                <a:latin typeface="Myriad Pro"/>
                <a:cs typeface="Myriad Pro"/>
              </a:rPr>
              <a:t>ilicill</a:t>
            </a:r>
            <a:r>
              <a:rPr lang="en-US" dirty="0">
                <a:latin typeface="Myriad Pro"/>
                <a:cs typeface="Myriad Pro"/>
              </a:rPr>
              <a:t> </a:t>
            </a:r>
            <a:r>
              <a:rPr lang="en-US" dirty="0" err="1">
                <a:latin typeface="Myriad Pro"/>
                <a:cs typeface="Myriad Pro"/>
              </a:rPr>
              <a:t>uptatem</a:t>
            </a:r>
            <a:r>
              <a:rPr lang="en-US" dirty="0">
                <a:latin typeface="Myriad Pro"/>
                <a:cs typeface="Myriad Pro"/>
              </a:rPr>
              <a:t> </a:t>
            </a:r>
            <a:r>
              <a:rPr lang="en-US" dirty="0" smtClean="0">
                <a:latin typeface="Myriad Pro"/>
                <a:cs typeface="Myriad Pro"/>
              </a:rPr>
              <a:t>et</a:t>
            </a:r>
          </a:p>
          <a:p>
            <a:pPr>
              <a:spcAft>
                <a:spcPts val="600"/>
              </a:spcAft>
            </a:pPr>
            <a:endParaRPr lang="en-US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835562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606_MH_ppt_backgrounds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7233" y="1420281"/>
            <a:ext cx="5081071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500" b="1" dirty="0" smtClean="0">
                <a:solidFill>
                  <a:prstClr val="white"/>
                </a:solidFill>
                <a:latin typeface="Myriad Pro"/>
                <a:cs typeface="Myriad Pro"/>
              </a:rPr>
              <a:t>PREHEADER HERE:</a:t>
            </a:r>
            <a:endParaRPr lang="en-US" sz="2200" b="1" dirty="0">
              <a:solidFill>
                <a:prstClr val="white"/>
              </a:solidFill>
              <a:latin typeface="Myriad Pro"/>
              <a:cs typeface="Myriad Pro"/>
            </a:endParaRPr>
          </a:p>
          <a:p>
            <a:pPr lvl="0">
              <a:spcAft>
                <a:spcPts val="600"/>
              </a:spcAft>
            </a:pPr>
            <a:r>
              <a:rPr lang="en-US" sz="3000" dirty="0" smtClean="0">
                <a:solidFill>
                  <a:prstClr val="white"/>
                </a:solidFill>
                <a:latin typeface="Georgia"/>
                <a:cs typeface="Georgia"/>
              </a:rPr>
              <a:t>Chapter title to go here.</a:t>
            </a:r>
            <a:endParaRPr lang="en-US" sz="3000" dirty="0">
              <a:solidFill>
                <a:prstClr val="white"/>
              </a:solidFill>
              <a:latin typeface="Georgia"/>
              <a:cs typeface="Georg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7233" y="2561880"/>
            <a:ext cx="5081071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dirty="0" smtClean="0">
                <a:solidFill>
                  <a:srgbClr val="FFFFFF"/>
                </a:solidFill>
                <a:latin typeface="Myriad Pro"/>
                <a:cs typeface="Myriad Pro"/>
              </a:rPr>
              <a:t>This would be a brief description of what we will go through in this chapter. More copy goes here.</a:t>
            </a:r>
          </a:p>
          <a:p>
            <a:endParaRPr lang="en-US" sz="16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267233" y="2366768"/>
            <a:ext cx="5081071" cy="0"/>
          </a:xfrm>
          <a:prstGeom prst="line">
            <a:avLst/>
          </a:prstGeom>
          <a:ln w="12700" cap="sq">
            <a:solidFill>
              <a:srgbClr val="D9D2B9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62593" y="6324467"/>
            <a:ext cx="4214518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  <a:latin typeface="Myriad Arabic"/>
                <a:cs typeface="Myriad Arabic"/>
              </a:rPr>
              <a:t> </a:t>
            </a:r>
            <a:r>
              <a:rPr lang="en-US" sz="1600" dirty="0" smtClean="0">
                <a:solidFill>
                  <a:srgbClr val="FFFFFF"/>
                </a:solidFill>
                <a:latin typeface="Myriad Arabic"/>
                <a:cs typeface="Myriad Arabic"/>
              </a:rPr>
              <a:t>Mitchell Hamline </a:t>
            </a:r>
            <a:r>
              <a:rPr lang="en-US" sz="1600" dirty="0">
                <a:solidFill>
                  <a:srgbClr val="FFFFFF"/>
                </a:solidFill>
                <a:latin typeface="Myriad Arabic"/>
                <a:cs typeface="Myriad Arabic"/>
              </a:rPr>
              <a:t>School of </a:t>
            </a:r>
            <a:r>
              <a:rPr lang="en-US" sz="1600" dirty="0" smtClean="0">
                <a:solidFill>
                  <a:srgbClr val="FFFFFF"/>
                </a:solidFill>
                <a:latin typeface="Myriad Arabic"/>
                <a:cs typeface="Myriad Arabic"/>
              </a:rPr>
              <a:t>Law  |  2</a:t>
            </a:r>
            <a:endParaRPr lang="en-US" sz="1600" dirty="0">
              <a:solidFill>
                <a:srgbClr val="FFFFFF"/>
              </a:solidFill>
              <a:latin typeface="Myriad Arabic"/>
              <a:cs typeface="Myriad Arab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120" y="6324467"/>
            <a:ext cx="4214518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Myriad Arabic"/>
                <a:cs typeface="Myriad Arabic"/>
              </a:rPr>
              <a:t>December </a:t>
            </a:r>
            <a:r>
              <a:rPr lang="en-US" sz="1600" dirty="0" smtClean="0">
                <a:solidFill>
                  <a:srgbClr val="FFFFFF"/>
                </a:solidFill>
                <a:latin typeface="Myriad Arabic"/>
                <a:cs typeface="Myriad Arabic"/>
              </a:rPr>
              <a:t>15, 2015</a:t>
            </a:r>
            <a:endParaRPr lang="en-US" sz="1600" dirty="0">
              <a:solidFill>
                <a:srgbClr val="FFFFFF"/>
              </a:solidFill>
              <a:latin typeface="Myriad Arabic"/>
              <a:cs typeface="Myriad Arabic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96120" y="6253238"/>
            <a:ext cx="8325555" cy="0"/>
          </a:xfrm>
          <a:prstGeom prst="line">
            <a:avLst/>
          </a:prstGeom>
          <a:ln w="12700" cap="sq"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976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4606_MH_ppt_backgrounds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7233" y="1420281"/>
            <a:ext cx="5081071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500" b="1" dirty="0" smtClean="0">
                <a:solidFill>
                  <a:prstClr val="white"/>
                </a:solidFill>
                <a:latin typeface="Myriad Pro"/>
                <a:cs typeface="Myriad Pro"/>
              </a:rPr>
              <a:t>PREHEADER HERE:</a:t>
            </a:r>
            <a:endParaRPr lang="en-US" sz="2200" b="1" dirty="0">
              <a:solidFill>
                <a:prstClr val="white"/>
              </a:solidFill>
              <a:latin typeface="Myriad Pro"/>
              <a:cs typeface="Myriad Pro"/>
            </a:endParaRPr>
          </a:p>
          <a:p>
            <a:pPr lvl="0">
              <a:spcAft>
                <a:spcPts val="600"/>
              </a:spcAft>
            </a:pPr>
            <a:r>
              <a:rPr lang="en-US" sz="3000" dirty="0" smtClean="0">
                <a:solidFill>
                  <a:prstClr val="white"/>
                </a:solidFill>
                <a:latin typeface="Georgia"/>
                <a:cs typeface="Georgia"/>
              </a:rPr>
              <a:t>Chapter title to go here.</a:t>
            </a:r>
            <a:endParaRPr lang="en-US" sz="3000" dirty="0">
              <a:solidFill>
                <a:prstClr val="white"/>
              </a:solidFill>
              <a:latin typeface="Georgia"/>
              <a:cs typeface="Georg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7233" y="2561880"/>
            <a:ext cx="5081071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dirty="0" smtClean="0">
                <a:solidFill>
                  <a:srgbClr val="FFFFFF"/>
                </a:solidFill>
                <a:latin typeface="Myriad Pro"/>
                <a:cs typeface="Myriad Pro"/>
              </a:rPr>
              <a:t>This would be a brief description of what we will go through in this chapter. More copy goes here.</a:t>
            </a:r>
          </a:p>
          <a:p>
            <a:endParaRPr lang="en-US" sz="16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267233" y="2366768"/>
            <a:ext cx="5081071" cy="0"/>
          </a:xfrm>
          <a:prstGeom prst="line">
            <a:avLst/>
          </a:prstGeom>
          <a:ln w="12700" cap="sq">
            <a:solidFill>
              <a:srgbClr val="D9D2B9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62593" y="6324467"/>
            <a:ext cx="4214518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en-US" sz="1600" dirty="0">
                <a:solidFill>
                  <a:srgbClr val="FFFFFF"/>
                </a:solidFill>
                <a:latin typeface="Myriad Arabic"/>
                <a:cs typeface="Myriad Arabic"/>
              </a:rPr>
              <a:t> Mitchell </a:t>
            </a:r>
            <a:r>
              <a:rPr lang="en-US" sz="1600" dirty="0" smtClean="0">
                <a:solidFill>
                  <a:srgbClr val="FFFFFF"/>
                </a:solidFill>
                <a:latin typeface="Myriad Arabic"/>
                <a:cs typeface="Myriad Arabic"/>
              </a:rPr>
              <a:t>Hamline </a:t>
            </a:r>
            <a:r>
              <a:rPr lang="en-US" sz="1600" dirty="0">
                <a:solidFill>
                  <a:srgbClr val="FFFFFF"/>
                </a:solidFill>
                <a:latin typeface="Myriad Arabic"/>
                <a:cs typeface="Myriad Arabic"/>
              </a:rPr>
              <a:t>School of Law  | 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6120" y="6324467"/>
            <a:ext cx="4214518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Myriad Arabic"/>
                <a:cs typeface="Myriad Arabic"/>
              </a:rPr>
              <a:t>December </a:t>
            </a:r>
            <a:r>
              <a:rPr lang="en-US" sz="1600" dirty="0" smtClean="0">
                <a:solidFill>
                  <a:srgbClr val="FFFFFF"/>
                </a:solidFill>
                <a:latin typeface="Myriad Arabic"/>
                <a:cs typeface="Myriad Arabic"/>
              </a:rPr>
              <a:t>15, 2015</a:t>
            </a:r>
            <a:endParaRPr lang="en-US" sz="1600" dirty="0">
              <a:solidFill>
                <a:srgbClr val="FFFFFF"/>
              </a:solidFill>
              <a:latin typeface="Myriad Arabic"/>
              <a:cs typeface="Myriad Arabic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96120" y="6253238"/>
            <a:ext cx="8325555" cy="0"/>
          </a:xfrm>
          <a:prstGeom prst="line">
            <a:avLst/>
          </a:prstGeom>
          <a:ln w="12700" cap="sq"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943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562593" y="6324467"/>
            <a:ext cx="4214518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en-US" sz="1600" dirty="0" smtClean="0">
                <a:latin typeface="Myriad Arabic"/>
                <a:cs typeface="Myriad Arabic"/>
              </a:rPr>
              <a:t> </a:t>
            </a:r>
            <a:r>
              <a:rPr lang="en-US" sz="1600" dirty="0" smtClean="0">
                <a:solidFill>
                  <a:srgbClr val="910F29"/>
                </a:solidFill>
                <a:latin typeface="Myriad Arabic"/>
                <a:cs typeface="Myriad Arabic"/>
              </a:rPr>
              <a:t>Mitchell Hamline </a:t>
            </a:r>
            <a:r>
              <a:rPr lang="en-US" sz="1600" dirty="0">
                <a:solidFill>
                  <a:srgbClr val="910F29"/>
                </a:solidFill>
                <a:latin typeface="Myriad Arabic"/>
                <a:cs typeface="Myriad Arabic"/>
              </a:rPr>
              <a:t>School of </a:t>
            </a:r>
            <a:r>
              <a:rPr lang="en-US" sz="1600" dirty="0" smtClean="0">
                <a:solidFill>
                  <a:srgbClr val="910F29"/>
                </a:solidFill>
                <a:latin typeface="Myriad Arabic"/>
                <a:cs typeface="Myriad Arabic"/>
              </a:rPr>
              <a:t>Law  </a:t>
            </a:r>
            <a:r>
              <a:rPr lang="en-US" sz="1600" dirty="0" smtClean="0">
                <a:latin typeface="Myriad Arabic"/>
                <a:cs typeface="Myriad Arabic"/>
              </a:rPr>
              <a:t>|  2</a:t>
            </a:r>
            <a:endParaRPr lang="en-US" sz="1600" dirty="0">
              <a:latin typeface="Myriad Arabic"/>
              <a:cs typeface="Myriad Arab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5242" y="4080579"/>
            <a:ext cx="239485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910F29"/>
                </a:solidFill>
                <a:latin typeface="Myriad Pro"/>
                <a:cs typeface="Myriad Pro"/>
              </a:rPr>
              <a:t>THIS IS A SUBHEAD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latin typeface="Myriad Pro"/>
                <a:cs typeface="Myriad Pro"/>
              </a:rPr>
              <a:t>Et </a:t>
            </a:r>
            <a:r>
              <a:rPr lang="en-US" sz="1400" dirty="0" err="1">
                <a:latin typeface="Myriad Pro"/>
                <a:cs typeface="Myriad Pro"/>
              </a:rPr>
              <a:t>modi</a:t>
            </a:r>
            <a:r>
              <a:rPr lang="en-US" sz="1400" dirty="0">
                <a:latin typeface="Myriad Pro"/>
                <a:cs typeface="Myriad Pro"/>
              </a:rPr>
              <a:t> am </a:t>
            </a:r>
            <a:r>
              <a:rPr lang="en-US" sz="1400" dirty="0" err="1">
                <a:latin typeface="Myriad Pro"/>
                <a:cs typeface="Myriad Pro"/>
              </a:rPr>
              <a:t>il</a:t>
            </a:r>
            <a:r>
              <a:rPr lang="en-US" sz="1400" dirty="0">
                <a:latin typeface="Myriad Pro"/>
                <a:cs typeface="Myriad Pro"/>
              </a:rPr>
              <a:t> </a:t>
            </a:r>
            <a:r>
              <a:rPr lang="en-US" sz="1400" dirty="0" err="1">
                <a:latin typeface="Myriad Pro"/>
                <a:cs typeface="Myriad Pro"/>
              </a:rPr>
              <a:t>magnimint</a:t>
            </a:r>
            <a:r>
              <a:rPr lang="en-US" sz="1400" dirty="0">
                <a:latin typeface="Myriad Pro"/>
                <a:cs typeface="Myriad Pro"/>
              </a:rPr>
              <a:t> </a:t>
            </a:r>
            <a:r>
              <a:rPr lang="en-US" sz="1400" dirty="0" err="1">
                <a:latin typeface="Myriad Pro"/>
                <a:cs typeface="Myriad Pro"/>
              </a:rPr>
              <a:t>restiuris</a:t>
            </a:r>
            <a:r>
              <a:rPr lang="en-US" sz="1400" dirty="0">
                <a:latin typeface="Myriad Pro"/>
                <a:cs typeface="Myriad Pro"/>
              </a:rPr>
              <a:t> </a:t>
            </a:r>
            <a:r>
              <a:rPr lang="en-US" sz="1400" dirty="0" err="1">
                <a:latin typeface="Myriad Pro"/>
                <a:cs typeface="Myriad Pro"/>
              </a:rPr>
              <a:t>volorum</a:t>
            </a:r>
            <a:r>
              <a:rPr lang="en-US" sz="1400" dirty="0">
                <a:latin typeface="Myriad Pro"/>
                <a:cs typeface="Myriad Pro"/>
              </a:rPr>
              <a:t> </a:t>
            </a:r>
            <a:r>
              <a:rPr lang="en-US" sz="1400" dirty="0" err="1">
                <a:latin typeface="Myriad Pro"/>
                <a:cs typeface="Myriad Pro"/>
              </a:rPr>
              <a:t>nonsedi</a:t>
            </a:r>
            <a:r>
              <a:rPr lang="en-US" sz="1400" dirty="0">
                <a:latin typeface="Myriad Pro"/>
                <a:cs typeface="Myriad Pro"/>
              </a:rPr>
              <a:t> </a:t>
            </a:r>
            <a:r>
              <a:rPr lang="en-US" sz="1400" dirty="0" err="1">
                <a:latin typeface="Myriad Pro"/>
                <a:cs typeface="Myriad Pro"/>
              </a:rPr>
              <a:t>ilicill</a:t>
            </a:r>
            <a:r>
              <a:rPr lang="en-US" sz="1400" dirty="0">
                <a:latin typeface="Myriad Pro"/>
                <a:cs typeface="Myriad Pro"/>
              </a:rPr>
              <a:t> </a:t>
            </a:r>
            <a:r>
              <a:rPr lang="en-US" sz="1400" dirty="0" err="1">
                <a:latin typeface="Myriad Pro"/>
                <a:cs typeface="Myriad Pro"/>
              </a:rPr>
              <a:t>uptatem</a:t>
            </a:r>
            <a:r>
              <a:rPr lang="en-US" sz="1400" dirty="0">
                <a:latin typeface="Myriad Pro"/>
                <a:cs typeface="Myriad Pro"/>
              </a:rPr>
              <a:t> et, </a:t>
            </a:r>
            <a:r>
              <a:rPr lang="en-US" sz="1400" dirty="0" err="1">
                <a:latin typeface="Myriad Pro"/>
                <a:cs typeface="Myriad Pro"/>
              </a:rPr>
              <a:t>ni</a:t>
            </a:r>
            <a:r>
              <a:rPr lang="en-US" sz="1400" dirty="0">
                <a:latin typeface="Myriad Pro"/>
                <a:cs typeface="Myriad Pro"/>
              </a:rPr>
              <a:t> </a:t>
            </a:r>
            <a:r>
              <a:rPr lang="en-US" sz="1400" dirty="0" err="1">
                <a:latin typeface="Myriad Pro"/>
                <a:cs typeface="Myriad Pro"/>
              </a:rPr>
              <a:t>beroreste</a:t>
            </a:r>
            <a:r>
              <a:rPr lang="en-US" sz="1400" dirty="0">
                <a:latin typeface="Myriad Pro"/>
                <a:cs typeface="Myriad Pro"/>
              </a:rPr>
              <a:t> </a:t>
            </a:r>
            <a:r>
              <a:rPr lang="en-US" sz="1400" dirty="0" err="1">
                <a:latin typeface="Myriad Pro"/>
                <a:cs typeface="Myriad Pro"/>
              </a:rPr>
              <a:t>pratur</a:t>
            </a:r>
            <a:r>
              <a:rPr lang="en-US" sz="1400" dirty="0">
                <a:latin typeface="Myriad Pro"/>
                <a:cs typeface="Myriad Pro"/>
              </a:rPr>
              <a:t> </a:t>
            </a:r>
            <a:r>
              <a:rPr lang="en-US" sz="1400" dirty="0" err="1" smtClean="0">
                <a:latin typeface="Myriad Pro"/>
                <a:cs typeface="Myriad Pro"/>
              </a:rPr>
              <a:t>aditaqu</a:t>
            </a:r>
            <a:r>
              <a:rPr lang="en-US" sz="1400" dirty="0" smtClean="0">
                <a:latin typeface="Myriad Pro"/>
                <a:cs typeface="Myriad Pro"/>
              </a:rPr>
              <a:t>.</a:t>
            </a:r>
            <a:endParaRPr lang="en-US" sz="1400" dirty="0">
              <a:latin typeface="Myriad Pro"/>
              <a:cs typeface="Myriad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9777" y="4080579"/>
            <a:ext cx="239485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910F29"/>
                </a:solidFill>
                <a:latin typeface="Myriad Pro"/>
                <a:cs typeface="Myriad Pro"/>
              </a:rPr>
              <a:t>THIS IS ANOTHER SUBHEAD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latin typeface="Myriad Pro"/>
                <a:cs typeface="Myriad Pro"/>
              </a:rPr>
              <a:t>Et </a:t>
            </a:r>
            <a:r>
              <a:rPr lang="en-US" sz="1400" dirty="0" err="1" smtClean="0">
                <a:latin typeface="Myriad Pro"/>
                <a:cs typeface="Myriad Pro"/>
              </a:rPr>
              <a:t>modi</a:t>
            </a:r>
            <a:r>
              <a:rPr lang="en-US" sz="1400" dirty="0" smtClean="0">
                <a:latin typeface="Myriad Pro"/>
                <a:cs typeface="Myriad Pro"/>
              </a:rPr>
              <a:t> am </a:t>
            </a:r>
            <a:r>
              <a:rPr lang="en-US" sz="1400" dirty="0" err="1" smtClean="0">
                <a:latin typeface="Myriad Pro"/>
                <a:cs typeface="Myriad Pro"/>
              </a:rPr>
              <a:t>il</a:t>
            </a:r>
            <a:r>
              <a:rPr lang="en-US" sz="1400" dirty="0" smtClean="0">
                <a:latin typeface="Myriad Pro"/>
                <a:cs typeface="Myriad Pro"/>
              </a:rPr>
              <a:t> </a:t>
            </a:r>
            <a:r>
              <a:rPr lang="en-US" sz="1400" dirty="0" err="1" smtClean="0">
                <a:latin typeface="Myriad Pro"/>
                <a:cs typeface="Myriad Pro"/>
              </a:rPr>
              <a:t>magnimint</a:t>
            </a:r>
            <a:r>
              <a:rPr lang="en-US" sz="1400" dirty="0" smtClean="0">
                <a:latin typeface="Myriad Pro"/>
                <a:cs typeface="Myriad Pro"/>
              </a:rPr>
              <a:t> </a:t>
            </a:r>
            <a:r>
              <a:rPr lang="en-US" sz="1400" dirty="0" err="1" smtClean="0">
                <a:latin typeface="Myriad Pro"/>
                <a:cs typeface="Myriad Pro"/>
              </a:rPr>
              <a:t>restiuris</a:t>
            </a:r>
            <a:r>
              <a:rPr lang="en-US" sz="1400" dirty="0" smtClean="0">
                <a:latin typeface="Myriad Pro"/>
                <a:cs typeface="Myriad Pro"/>
              </a:rPr>
              <a:t> </a:t>
            </a:r>
            <a:r>
              <a:rPr lang="en-US" sz="1400" dirty="0" err="1" smtClean="0">
                <a:latin typeface="Myriad Pro"/>
                <a:cs typeface="Myriad Pro"/>
              </a:rPr>
              <a:t>volorum</a:t>
            </a:r>
            <a:r>
              <a:rPr lang="en-US" sz="1400" dirty="0" smtClean="0">
                <a:latin typeface="Myriad Pro"/>
                <a:cs typeface="Myriad Pro"/>
              </a:rPr>
              <a:t> </a:t>
            </a:r>
            <a:r>
              <a:rPr lang="en-US" sz="1400" dirty="0" err="1" smtClean="0">
                <a:latin typeface="Myriad Pro"/>
                <a:cs typeface="Myriad Pro"/>
              </a:rPr>
              <a:t>nonsedi</a:t>
            </a:r>
            <a:r>
              <a:rPr lang="en-US" sz="1400" dirty="0" smtClean="0">
                <a:latin typeface="Myriad Pro"/>
                <a:cs typeface="Myriad Pro"/>
              </a:rPr>
              <a:t> </a:t>
            </a:r>
            <a:r>
              <a:rPr lang="en-US" sz="1400" dirty="0" err="1" smtClean="0">
                <a:latin typeface="Myriad Pro"/>
                <a:cs typeface="Myriad Pro"/>
              </a:rPr>
              <a:t>ilicill</a:t>
            </a:r>
            <a:r>
              <a:rPr lang="en-US" sz="1400" dirty="0" smtClean="0">
                <a:latin typeface="Myriad Pro"/>
                <a:cs typeface="Myriad Pro"/>
              </a:rPr>
              <a:t> </a:t>
            </a:r>
            <a:r>
              <a:rPr lang="en-US" sz="1400" dirty="0" err="1" smtClean="0">
                <a:latin typeface="Myriad Pro"/>
                <a:cs typeface="Myriad Pro"/>
              </a:rPr>
              <a:t>uptatem</a:t>
            </a:r>
            <a:r>
              <a:rPr lang="en-US" sz="1400" dirty="0" smtClean="0">
                <a:latin typeface="Myriad Pro"/>
                <a:cs typeface="Myriad Pro"/>
              </a:rPr>
              <a:t>.</a:t>
            </a:r>
            <a:endParaRPr lang="en-US" sz="1400" dirty="0">
              <a:latin typeface="Myriad Pro"/>
              <a:cs typeface="Myriad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0670" y="4080579"/>
            <a:ext cx="239485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910F29"/>
                </a:solidFill>
                <a:latin typeface="Myriad Pro"/>
                <a:cs typeface="Myriad Pro"/>
              </a:rPr>
              <a:t>THIS IS ALSO A SUBHEAD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latin typeface="Myriad Pro"/>
                <a:cs typeface="Myriad Pro"/>
              </a:rPr>
              <a:t>Et </a:t>
            </a:r>
            <a:r>
              <a:rPr lang="en-US" sz="1400" dirty="0" err="1">
                <a:latin typeface="Myriad Pro"/>
                <a:cs typeface="Myriad Pro"/>
              </a:rPr>
              <a:t>modi</a:t>
            </a:r>
            <a:r>
              <a:rPr lang="en-US" sz="1400" dirty="0">
                <a:latin typeface="Myriad Pro"/>
                <a:cs typeface="Myriad Pro"/>
              </a:rPr>
              <a:t> am </a:t>
            </a:r>
            <a:r>
              <a:rPr lang="en-US" sz="1400" dirty="0" err="1">
                <a:latin typeface="Myriad Pro"/>
                <a:cs typeface="Myriad Pro"/>
              </a:rPr>
              <a:t>il</a:t>
            </a:r>
            <a:r>
              <a:rPr lang="en-US" sz="1400" dirty="0">
                <a:latin typeface="Myriad Pro"/>
                <a:cs typeface="Myriad Pro"/>
              </a:rPr>
              <a:t> </a:t>
            </a:r>
            <a:r>
              <a:rPr lang="en-US" sz="1400" dirty="0" err="1">
                <a:latin typeface="Myriad Pro"/>
                <a:cs typeface="Myriad Pro"/>
              </a:rPr>
              <a:t>magnimint</a:t>
            </a:r>
            <a:r>
              <a:rPr lang="en-US" sz="1400" dirty="0">
                <a:latin typeface="Myriad Pro"/>
                <a:cs typeface="Myriad Pro"/>
              </a:rPr>
              <a:t> </a:t>
            </a:r>
            <a:r>
              <a:rPr lang="en-US" sz="1400" dirty="0" err="1">
                <a:latin typeface="Myriad Pro"/>
                <a:cs typeface="Myriad Pro"/>
              </a:rPr>
              <a:t>restiuris</a:t>
            </a:r>
            <a:r>
              <a:rPr lang="en-US" sz="1400" dirty="0">
                <a:latin typeface="Myriad Pro"/>
                <a:cs typeface="Myriad Pro"/>
              </a:rPr>
              <a:t> </a:t>
            </a:r>
            <a:r>
              <a:rPr lang="en-US" sz="1400" dirty="0" err="1">
                <a:latin typeface="Myriad Pro"/>
                <a:cs typeface="Myriad Pro"/>
              </a:rPr>
              <a:t>volorum</a:t>
            </a:r>
            <a:r>
              <a:rPr lang="en-US" sz="1400" dirty="0">
                <a:latin typeface="Myriad Pro"/>
                <a:cs typeface="Myriad Pro"/>
              </a:rPr>
              <a:t> </a:t>
            </a:r>
            <a:r>
              <a:rPr lang="en-US" sz="1400" dirty="0" err="1">
                <a:latin typeface="Myriad Pro"/>
                <a:cs typeface="Myriad Pro"/>
              </a:rPr>
              <a:t>nonsedi</a:t>
            </a:r>
            <a:r>
              <a:rPr lang="en-US" sz="1400" dirty="0">
                <a:latin typeface="Myriad Pro"/>
                <a:cs typeface="Myriad Pro"/>
              </a:rPr>
              <a:t> </a:t>
            </a:r>
            <a:r>
              <a:rPr lang="en-US" sz="1400" dirty="0" err="1">
                <a:latin typeface="Myriad Pro"/>
                <a:cs typeface="Myriad Pro"/>
              </a:rPr>
              <a:t>ilicill</a:t>
            </a:r>
            <a:r>
              <a:rPr lang="en-US" sz="1400" dirty="0">
                <a:latin typeface="Myriad Pro"/>
                <a:cs typeface="Myriad Pro"/>
              </a:rPr>
              <a:t> </a:t>
            </a:r>
            <a:r>
              <a:rPr lang="en-US" sz="1400" dirty="0" err="1">
                <a:latin typeface="Myriad Pro"/>
                <a:cs typeface="Myriad Pro"/>
              </a:rPr>
              <a:t>uptatem</a:t>
            </a:r>
            <a:r>
              <a:rPr lang="en-US" sz="1400" dirty="0">
                <a:latin typeface="Myriad Pro"/>
                <a:cs typeface="Myriad Pro"/>
              </a:rPr>
              <a:t> et, </a:t>
            </a:r>
            <a:r>
              <a:rPr lang="en-US" sz="1400" dirty="0" err="1">
                <a:latin typeface="Myriad Pro"/>
                <a:cs typeface="Myriad Pro"/>
              </a:rPr>
              <a:t>ni</a:t>
            </a:r>
            <a:r>
              <a:rPr lang="en-US" sz="1400" dirty="0">
                <a:latin typeface="Myriad Pro"/>
                <a:cs typeface="Myriad Pro"/>
              </a:rPr>
              <a:t> </a:t>
            </a:r>
            <a:r>
              <a:rPr lang="en-US" sz="1400" dirty="0" err="1">
                <a:latin typeface="Myriad Pro"/>
                <a:cs typeface="Myriad Pro"/>
              </a:rPr>
              <a:t>beroreste</a:t>
            </a:r>
            <a:r>
              <a:rPr lang="en-US" sz="1400" dirty="0">
                <a:latin typeface="Myriad Pro"/>
                <a:cs typeface="Myriad Pro"/>
              </a:rPr>
              <a:t> </a:t>
            </a:r>
            <a:r>
              <a:rPr lang="en-US" sz="1400" dirty="0" err="1">
                <a:latin typeface="Myriad Pro"/>
                <a:cs typeface="Myriad Pro"/>
              </a:rPr>
              <a:t>pratur</a:t>
            </a:r>
            <a:r>
              <a:rPr lang="en-US" sz="1400" dirty="0">
                <a:latin typeface="Myriad Pro"/>
                <a:cs typeface="Myriad Pro"/>
              </a:rPr>
              <a:t> </a:t>
            </a:r>
            <a:r>
              <a:rPr lang="en-US" sz="1400" dirty="0" err="1" smtClean="0">
                <a:latin typeface="Myriad Pro"/>
                <a:cs typeface="Myriad Pro"/>
              </a:rPr>
              <a:t>aditaqu</a:t>
            </a:r>
            <a:r>
              <a:rPr lang="en-US" sz="1400" dirty="0" smtClean="0">
                <a:latin typeface="Myriad Pro"/>
                <a:cs typeface="Myriad Pro"/>
              </a:rPr>
              <a:t>.</a:t>
            </a:r>
            <a:endParaRPr lang="en-US" sz="1400" dirty="0">
              <a:latin typeface="Myriad Pro"/>
              <a:cs typeface="Myriad Pr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3563" y="532330"/>
            <a:ext cx="5081071" cy="4616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lvl="0"/>
            <a:r>
              <a:rPr lang="en-US" sz="3000" dirty="0" smtClean="0">
                <a:latin typeface="Georgia"/>
                <a:cs typeface="Georgia"/>
              </a:rPr>
              <a:t>Slide title to go here.</a:t>
            </a:r>
            <a:endParaRPr lang="en-US" sz="3000" dirty="0">
              <a:latin typeface="Georgia"/>
              <a:cs typeface="Georgia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525" y="2357967"/>
            <a:ext cx="1343780" cy="13437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056" y="2368983"/>
            <a:ext cx="1334448" cy="13344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7847" y="2370667"/>
            <a:ext cx="1343780" cy="134378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96120" y="6324467"/>
            <a:ext cx="4214518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600" dirty="0" smtClean="0">
                <a:latin typeface="Myriad Arabic"/>
                <a:cs typeface="Myriad Arabic"/>
              </a:rPr>
              <a:t>December </a:t>
            </a:r>
            <a:r>
              <a:rPr lang="en-US" sz="1600" dirty="0" smtClean="0">
                <a:latin typeface="Myriad Arabic"/>
                <a:cs typeface="Myriad Arabic"/>
              </a:rPr>
              <a:t>15, 2015</a:t>
            </a:r>
            <a:endParaRPr lang="en-US" sz="1600" dirty="0">
              <a:latin typeface="Myriad Arabic"/>
              <a:cs typeface="Myriad Arabic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96120" y="6253238"/>
            <a:ext cx="8325555" cy="0"/>
          </a:xfrm>
          <a:prstGeom prst="line">
            <a:avLst/>
          </a:prstGeom>
          <a:ln w="12700" cap="sq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168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en Blai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7624" y="740227"/>
            <a:ext cx="3265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eorgia"/>
                <a:cs typeface="Georgia"/>
              </a:rPr>
              <a:t>“Quote, copy content, or other information may be located here.</a:t>
            </a:r>
            <a:r>
              <a:rPr lang="en-US" sz="2000" dirty="0" smtClean="0">
                <a:solidFill>
                  <a:schemeClr val="bg1"/>
                </a:solidFill>
                <a:latin typeface="Georgia"/>
                <a:cs typeface="Georgia"/>
              </a:rPr>
              <a:t>”</a:t>
            </a:r>
            <a:endParaRPr lang="en-US" sz="20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62593" y="6324467"/>
            <a:ext cx="4214518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  <a:latin typeface="Myriad Arabic"/>
                <a:cs typeface="Myriad Arabic"/>
              </a:rPr>
              <a:t> </a:t>
            </a:r>
            <a:r>
              <a:rPr lang="en-US" sz="1600" dirty="0" smtClean="0">
                <a:solidFill>
                  <a:srgbClr val="FFFFFF"/>
                </a:solidFill>
                <a:latin typeface="Myriad Arabic"/>
                <a:cs typeface="Myriad Arabic"/>
              </a:rPr>
              <a:t>Mitchell Hamline </a:t>
            </a:r>
            <a:r>
              <a:rPr lang="en-US" sz="1600" dirty="0">
                <a:solidFill>
                  <a:srgbClr val="FFFFFF"/>
                </a:solidFill>
                <a:latin typeface="Myriad Arabic"/>
                <a:cs typeface="Myriad Arabic"/>
              </a:rPr>
              <a:t>School of </a:t>
            </a:r>
            <a:r>
              <a:rPr lang="en-US" sz="1600" dirty="0" smtClean="0">
                <a:solidFill>
                  <a:srgbClr val="FFFFFF"/>
                </a:solidFill>
                <a:latin typeface="Myriad Arabic"/>
                <a:cs typeface="Myriad Arabic"/>
              </a:rPr>
              <a:t>Law  |  2</a:t>
            </a:r>
            <a:endParaRPr lang="en-US" sz="1600" dirty="0">
              <a:solidFill>
                <a:srgbClr val="FFFFFF"/>
              </a:solidFill>
              <a:latin typeface="Myriad Arabic"/>
              <a:cs typeface="Myriad Arab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120" y="6324467"/>
            <a:ext cx="4214518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Myriad Arabic"/>
                <a:cs typeface="Myriad Arabic"/>
              </a:rPr>
              <a:t>December </a:t>
            </a:r>
            <a:r>
              <a:rPr lang="en-US" sz="1600" dirty="0" smtClean="0">
                <a:solidFill>
                  <a:srgbClr val="FFFFFF"/>
                </a:solidFill>
                <a:latin typeface="Myriad Arabic"/>
                <a:cs typeface="Myriad Arabic"/>
              </a:rPr>
              <a:t>15, 2015</a:t>
            </a:r>
            <a:endParaRPr lang="en-US" sz="1600" dirty="0">
              <a:solidFill>
                <a:srgbClr val="FFFFFF"/>
              </a:solidFill>
              <a:latin typeface="Myriad Arabic"/>
              <a:cs typeface="Myriad Arabic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96120" y="6253238"/>
            <a:ext cx="8325555" cy="0"/>
          </a:xfrm>
          <a:prstGeom prst="line">
            <a:avLst/>
          </a:prstGeom>
          <a:ln w="12700" cap="sq"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460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7624" y="740227"/>
            <a:ext cx="3265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eorgia"/>
                <a:cs typeface="Georgia"/>
              </a:rPr>
              <a:t>“Quote, copy content, or other information may be located here.</a:t>
            </a:r>
            <a:r>
              <a:rPr lang="en-US" sz="2000" dirty="0" smtClean="0">
                <a:solidFill>
                  <a:schemeClr val="bg1"/>
                </a:solidFill>
                <a:latin typeface="Georgia"/>
                <a:cs typeface="Georgia"/>
              </a:rPr>
              <a:t>”</a:t>
            </a:r>
            <a:endParaRPr lang="en-US" sz="20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62593" y="6324467"/>
            <a:ext cx="4214518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  <a:latin typeface="Myriad Arabic"/>
                <a:cs typeface="Myriad Arabic"/>
              </a:rPr>
              <a:t> </a:t>
            </a:r>
            <a:r>
              <a:rPr lang="en-US" sz="1600" dirty="0" smtClean="0">
                <a:solidFill>
                  <a:srgbClr val="FFFFFF"/>
                </a:solidFill>
                <a:latin typeface="Myriad Arabic"/>
                <a:cs typeface="Myriad Arabic"/>
              </a:rPr>
              <a:t>Mitchell Hamline </a:t>
            </a:r>
            <a:r>
              <a:rPr lang="en-US" sz="1600" dirty="0">
                <a:solidFill>
                  <a:srgbClr val="FFFFFF"/>
                </a:solidFill>
                <a:latin typeface="Myriad Arabic"/>
                <a:cs typeface="Myriad Arabic"/>
              </a:rPr>
              <a:t>School of </a:t>
            </a:r>
            <a:r>
              <a:rPr lang="en-US" sz="1600" dirty="0" smtClean="0">
                <a:solidFill>
                  <a:srgbClr val="FFFFFF"/>
                </a:solidFill>
                <a:latin typeface="Myriad Arabic"/>
                <a:cs typeface="Myriad Arabic"/>
              </a:rPr>
              <a:t>Law  |  2</a:t>
            </a:r>
            <a:endParaRPr lang="en-US" sz="1600" dirty="0">
              <a:solidFill>
                <a:srgbClr val="FFFFFF"/>
              </a:solidFill>
              <a:latin typeface="Myriad Arabic"/>
              <a:cs typeface="Myriad Arab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120" y="6324467"/>
            <a:ext cx="4214518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Myriad Arabic"/>
                <a:cs typeface="Myriad Arabic"/>
              </a:rPr>
              <a:t>December </a:t>
            </a:r>
            <a:r>
              <a:rPr lang="en-US" sz="1600" dirty="0" smtClean="0">
                <a:solidFill>
                  <a:srgbClr val="FFFFFF"/>
                </a:solidFill>
                <a:latin typeface="Myriad Arabic"/>
                <a:cs typeface="Myriad Arabic"/>
              </a:rPr>
              <a:t>15, 2015</a:t>
            </a:r>
            <a:endParaRPr lang="en-US" sz="1600" dirty="0">
              <a:solidFill>
                <a:srgbClr val="FFFFFF"/>
              </a:solidFill>
              <a:latin typeface="Myriad Arabic"/>
              <a:cs typeface="Myriad Arabic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96120" y="6253238"/>
            <a:ext cx="8325555" cy="0"/>
          </a:xfrm>
          <a:prstGeom prst="line">
            <a:avLst/>
          </a:prstGeom>
          <a:ln w="12700" cap="sq"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02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7624" y="740227"/>
            <a:ext cx="3265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eorgia"/>
                <a:cs typeface="Georgia"/>
              </a:rPr>
              <a:t>“Quote, copy content, or other information may be located here.</a:t>
            </a:r>
            <a:r>
              <a:rPr lang="en-US" sz="2000" dirty="0" smtClean="0">
                <a:solidFill>
                  <a:schemeClr val="bg1"/>
                </a:solidFill>
                <a:latin typeface="Georgia"/>
                <a:cs typeface="Georgia"/>
              </a:rPr>
              <a:t>”</a:t>
            </a:r>
            <a:endParaRPr lang="en-US" sz="20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62593" y="6324467"/>
            <a:ext cx="4214518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  <a:latin typeface="Myriad Arabic"/>
                <a:cs typeface="Myriad Arabic"/>
              </a:rPr>
              <a:t> </a:t>
            </a:r>
            <a:r>
              <a:rPr lang="en-US" sz="1600" dirty="0" smtClean="0">
                <a:solidFill>
                  <a:srgbClr val="FFFFFF"/>
                </a:solidFill>
                <a:latin typeface="Myriad Arabic"/>
                <a:cs typeface="Myriad Arabic"/>
              </a:rPr>
              <a:t>Mitchell Hamline </a:t>
            </a:r>
            <a:r>
              <a:rPr lang="en-US" sz="1600" dirty="0">
                <a:solidFill>
                  <a:srgbClr val="FFFFFF"/>
                </a:solidFill>
                <a:latin typeface="Myriad Arabic"/>
                <a:cs typeface="Myriad Arabic"/>
              </a:rPr>
              <a:t>School of </a:t>
            </a:r>
            <a:r>
              <a:rPr lang="en-US" sz="1600" dirty="0" smtClean="0">
                <a:solidFill>
                  <a:srgbClr val="FFFFFF"/>
                </a:solidFill>
                <a:latin typeface="Myriad Arabic"/>
                <a:cs typeface="Myriad Arabic"/>
              </a:rPr>
              <a:t>Law  |  2</a:t>
            </a:r>
            <a:endParaRPr lang="en-US" sz="1600" dirty="0">
              <a:solidFill>
                <a:srgbClr val="FFFFFF"/>
              </a:solidFill>
              <a:latin typeface="Myriad Arabic"/>
              <a:cs typeface="Myriad Arab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120" y="6324467"/>
            <a:ext cx="4214518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Myriad Arabic"/>
                <a:cs typeface="Myriad Arabic"/>
              </a:rPr>
              <a:t>December </a:t>
            </a:r>
            <a:r>
              <a:rPr lang="en-US" sz="1600" dirty="0" smtClean="0">
                <a:solidFill>
                  <a:srgbClr val="FFFFFF"/>
                </a:solidFill>
                <a:latin typeface="Myriad Arabic"/>
                <a:cs typeface="Myriad Arabic"/>
              </a:rPr>
              <a:t>15, 2015</a:t>
            </a:r>
            <a:endParaRPr lang="en-US" sz="1600" dirty="0">
              <a:solidFill>
                <a:srgbClr val="FFFFFF"/>
              </a:solidFill>
              <a:latin typeface="Myriad Arabic"/>
              <a:cs typeface="Myriad Arabic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96120" y="6253238"/>
            <a:ext cx="8325555" cy="0"/>
          </a:xfrm>
          <a:prstGeom prst="line">
            <a:avLst/>
          </a:prstGeom>
          <a:ln w="12700" cap="sq"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200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periential Learn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7624" y="740227"/>
            <a:ext cx="3265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eorgia"/>
                <a:cs typeface="Georgia"/>
              </a:rPr>
              <a:t>“Quote, copy content, or other information may be located here.</a:t>
            </a:r>
            <a:r>
              <a:rPr lang="en-US" sz="2000" dirty="0" smtClean="0">
                <a:solidFill>
                  <a:schemeClr val="bg1"/>
                </a:solidFill>
                <a:latin typeface="Georgia"/>
                <a:cs typeface="Georgia"/>
              </a:rPr>
              <a:t>”</a:t>
            </a:r>
            <a:endParaRPr lang="en-US" sz="20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62593" y="6324467"/>
            <a:ext cx="4214518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  <a:latin typeface="Myriad Arabic"/>
                <a:cs typeface="Myriad Arabic"/>
              </a:rPr>
              <a:t> </a:t>
            </a:r>
            <a:r>
              <a:rPr lang="en-US" sz="1600" dirty="0" smtClean="0">
                <a:solidFill>
                  <a:srgbClr val="FFFFFF"/>
                </a:solidFill>
                <a:latin typeface="Myriad Arabic"/>
                <a:cs typeface="Myriad Arabic"/>
              </a:rPr>
              <a:t>Mitchell Hamline </a:t>
            </a:r>
            <a:r>
              <a:rPr lang="en-US" sz="1600" dirty="0">
                <a:solidFill>
                  <a:srgbClr val="FFFFFF"/>
                </a:solidFill>
                <a:latin typeface="Myriad Arabic"/>
                <a:cs typeface="Myriad Arabic"/>
              </a:rPr>
              <a:t>School of </a:t>
            </a:r>
            <a:r>
              <a:rPr lang="en-US" sz="1600" dirty="0" smtClean="0">
                <a:solidFill>
                  <a:srgbClr val="FFFFFF"/>
                </a:solidFill>
                <a:latin typeface="Myriad Arabic"/>
                <a:cs typeface="Myriad Arabic"/>
              </a:rPr>
              <a:t>Law  |  2</a:t>
            </a:r>
            <a:endParaRPr lang="en-US" sz="1600" dirty="0">
              <a:solidFill>
                <a:srgbClr val="FFFFFF"/>
              </a:solidFill>
              <a:latin typeface="Myriad Arabic"/>
              <a:cs typeface="Myriad Arab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120" y="6324467"/>
            <a:ext cx="4214518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Myriad Arabic"/>
                <a:cs typeface="Myriad Arabic"/>
              </a:rPr>
              <a:t>December </a:t>
            </a:r>
            <a:r>
              <a:rPr lang="en-US" sz="1600" dirty="0" smtClean="0">
                <a:solidFill>
                  <a:srgbClr val="FFFFFF"/>
                </a:solidFill>
                <a:latin typeface="Myriad Arabic"/>
                <a:cs typeface="Myriad Arabic"/>
              </a:rPr>
              <a:t>15, 2015</a:t>
            </a:r>
            <a:endParaRPr lang="en-US" sz="1600" dirty="0">
              <a:solidFill>
                <a:srgbClr val="FFFFFF"/>
              </a:solidFill>
              <a:latin typeface="Myriad Arabic"/>
              <a:cs typeface="Myriad Arabic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96120" y="6253238"/>
            <a:ext cx="8325555" cy="0"/>
          </a:xfrm>
          <a:prstGeom prst="line">
            <a:avLst/>
          </a:prstGeom>
          <a:ln w="12700" cap="sq"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014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male student in courty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7624" y="740227"/>
            <a:ext cx="3265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eorgia"/>
                <a:cs typeface="Georgia"/>
              </a:rPr>
              <a:t>“Quote, copy content, or other information may be located here.</a:t>
            </a:r>
            <a:r>
              <a:rPr lang="en-US" sz="2000" dirty="0" smtClean="0">
                <a:solidFill>
                  <a:schemeClr val="bg1"/>
                </a:solidFill>
                <a:latin typeface="Georgia"/>
                <a:cs typeface="Georgia"/>
              </a:rPr>
              <a:t>”</a:t>
            </a:r>
            <a:endParaRPr lang="en-US" sz="20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62593" y="6324467"/>
            <a:ext cx="4214518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  <a:latin typeface="Myriad Arabic"/>
                <a:cs typeface="Myriad Arabic"/>
              </a:rPr>
              <a:t> </a:t>
            </a:r>
            <a:r>
              <a:rPr lang="en-US" sz="1600" dirty="0" smtClean="0">
                <a:solidFill>
                  <a:srgbClr val="FFFFFF"/>
                </a:solidFill>
                <a:latin typeface="Myriad Arabic"/>
                <a:cs typeface="Myriad Arabic"/>
              </a:rPr>
              <a:t>Mitchell Hamline </a:t>
            </a:r>
            <a:r>
              <a:rPr lang="en-US" sz="1600" dirty="0">
                <a:solidFill>
                  <a:srgbClr val="FFFFFF"/>
                </a:solidFill>
                <a:latin typeface="Myriad Arabic"/>
                <a:cs typeface="Myriad Arabic"/>
              </a:rPr>
              <a:t>School of </a:t>
            </a:r>
            <a:r>
              <a:rPr lang="en-US" sz="1600" dirty="0" smtClean="0">
                <a:solidFill>
                  <a:srgbClr val="FFFFFF"/>
                </a:solidFill>
                <a:latin typeface="Myriad Arabic"/>
                <a:cs typeface="Myriad Arabic"/>
              </a:rPr>
              <a:t>Law  |  2</a:t>
            </a:r>
            <a:endParaRPr lang="en-US" sz="1600" dirty="0">
              <a:solidFill>
                <a:srgbClr val="FFFFFF"/>
              </a:solidFill>
              <a:latin typeface="Myriad Arabic"/>
              <a:cs typeface="Myriad Arab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120" y="6324467"/>
            <a:ext cx="4214518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Myriad Arabic"/>
                <a:cs typeface="Myriad Arabic"/>
              </a:rPr>
              <a:t>December </a:t>
            </a:r>
            <a:r>
              <a:rPr lang="en-US" sz="1600" dirty="0" smtClean="0">
                <a:solidFill>
                  <a:srgbClr val="FFFFFF"/>
                </a:solidFill>
                <a:latin typeface="Myriad Arabic"/>
                <a:cs typeface="Myriad Arabic"/>
              </a:rPr>
              <a:t>15, 2015</a:t>
            </a:r>
            <a:endParaRPr lang="en-US" sz="1600" dirty="0">
              <a:solidFill>
                <a:srgbClr val="FFFFFF"/>
              </a:solidFill>
              <a:latin typeface="Myriad Arabic"/>
              <a:cs typeface="Myriad Arabic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96120" y="6253238"/>
            <a:ext cx="8325555" cy="0"/>
          </a:xfrm>
          <a:prstGeom prst="line">
            <a:avLst/>
          </a:prstGeom>
          <a:ln w="12700" cap="sq"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623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437</Words>
  <Application>Microsoft Macintosh PowerPoint</Application>
  <PresentationFormat>On-screen Show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Yamamoto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Sarah Koster</dc:creator>
  <cp:keywords/>
  <dc:description/>
  <cp:lastModifiedBy>Karl Peters</cp:lastModifiedBy>
  <cp:revision>64</cp:revision>
  <dcterms:created xsi:type="dcterms:W3CDTF">2015-06-16T11:21:20Z</dcterms:created>
  <dcterms:modified xsi:type="dcterms:W3CDTF">2015-12-14T20:39:46Z</dcterms:modified>
  <cp:category/>
</cp:coreProperties>
</file>