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5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455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565353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21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299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3473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0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2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0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7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4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5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1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2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345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5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s@mitchellhamline.edu" TargetMode="External"/><Relationship Id="rId2" Type="http://schemas.openxmlformats.org/officeDocument/2006/relationships/hyperlink" Target="https://mitchellhamline.edu/careers/resources-for-students/recruitment-program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FD0DD-771A-4BB0-A48E-D68F6573AF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Mitchell Hamline </a:t>
            </a:r>
            <a:br>
              <a:rPr lang="en-US" dirty="0"/>
            </a:br>
            <a:r>
              <a:rPr lang="en-US" dirty="0"/>
              <a:t>Winter Recruitment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0DF82-9BA2-4F28-BD53-0199723BCC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Career and 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43667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B2566-2425-4BA8-A3FD-814DED91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3A8AD9-1E34-48EC-AB8A-DE09155AE4F6}"/>
              </a:ext>
            </a:extLst>
          </p:cNvPr>
          <p:cNvSpPr txBox="1"/>
          <p:nvPr/>
        </p:nvSpPr>
        <p:spPr>
          <a:xfrm>
            <a:off x="810000" y="2281805"/>
            <a:ext cx="1079197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/>
              <a:t>January 10 at 9:00 a.m. </a:t>
            </a:r>
            <a:r>
              <a:rPr lang="en-US" sz="1700" dirty="0"/>
              <a:t>Application (“bidding”) period opens on Symplicity </a:t>
            </a:r>
          </a:p>
          <a:p>
            <a:endParaRPr lang="en-US" sz="1700" dirty="0"/>
          </a:p>
          <a:p>
            <a:r>
              <a:rPr lang="en-US" sz="1700" b="1" dirty="0"/>
              <a:t>February 7: </a:t>
            </a:r>
            <a:r>
              <a:rPr lang="en-US" sz="1700" dirty="0"/>
              <a:t>Submit resume and cover letter to career counselor to ensure timely review and feedback </a:t>
            </a:r>
          </a:p>
          <a:p>
            <a:endParaRPr lang="en-US" sz="1700" dirty="0"/>
          </a:p>
          <a:p>
            <a:r>
              <a:rPr lang="en-US" sz="1700" b="1" dirty="0"/>
              <a:t>January 19: </a:t>
            </a:r>
            <a:r>
              <a:rPr lang="en-US" sz="1700" dirty="0"/>
              <a:t>Application materials and interviewing information sessions</a:t>
            </a:r>
          </a:p>
          <a:p>
            <a:endParaRPr lang="en-US" sz="1700" dirty="0"/>
          </a:p>
          <a:p>
            <a:r>
              <a:rPr lang="en-US" sz="1700" b="1" dirty="0"/>
              <a:t>February 14 at 11:59 p.m. </a:t>
            </a:r>
            <a:r>
              <a:rPr lang="en-US" sz="1700" dirty="0"/>
              <a:t>Application (bidding) period closes </a:t>
            </a:r>
          </a:p>
          <a:p>
            <a:endParaRPr lang="en-US" sz="1700" dirty="0"/>
          </a:p>
          <a:p>
            <a:r>
              <a:rPr lang="en-US" sz="1700" b="1" dirty="0"/>
              <a:t>February 20 at 12:00 p.m. </a:t>
            </a:r>
            <a:r>
              <a:rPr lang="en-US" sz="1700" dirty="0"/>
              <a:t>Check Symplicity to see if you received invitations to interviews and reserve your time slot </a:t>
            </a:r>
          </a:p>
          <a:p>
            <a:endParaRPr lang="en-US" sz="1700" dirty="0"/>
          </a:p>
          <a:p>
            <a:r>
              <a:rPr lang="en-US" sz="1700" b="1" dirty="0"/>
              <a:t>Mid-February: </a:t>
            </a:r>
            <a:r>
              <a:rPr lang="en-US" sz="1700" dirty="0"/>
              <a:t>Mock interviews (scheduled TBA)</a:t>
            </a:r>
          </a:p>
          <a:p>
            <a:endParaRPr lang="en-US" sz="1700" b="1" dirty="0"/>
          </a:p>
          <a:p>
            <a:r>
              <a:rPr lang="en-US" sz="1700" b="1" dirty="0"/>
              <a:t>February 27: </a:t>
            </a:r>
            <a:r>
              <a:rPr lang="en-US" sz="1700" dirty="0"/>
              <a:t>Interviews start (and continue through mid-August)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1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86FD1-2015-48DB-B6EF-A34C49E57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DD21B6-9070-43C1-9D76-2D4019844F07}"/>
              </a:ext>
            </a:extLst>
          </p:cNvPr>
          <p:cNvSpPr txBox="1"/>
          <p:nvPr/>
        </p:nvSpPr>
        <p:spPr>
          <a:xfrm>
            <a:off x="1015068" y="2306972"/>
            <a:ext cx="101255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Career and Professional Development Recruitment Program website: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https://mitchellhamline.edu/careers/resources-for-students/recruitment-program/</a:t>
            </a:r>
            <a:r>
              <a:rPr lang="en-US" dirty="0"/>
              <a:t>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Symplicity</a:t>
            </a:r>
            <a:r>
              <a:rPr lang="en-US" dirty="0"/>
              <a:t>: https://law-mitchellhamline-csm.symplicity.com/students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Email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careers@mitchellhamline.edu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Resume, Cover Letter, Writing Sample and Interviewing Videos and Tip Sheets</a:t>
            </a:r>
            <a:r>
              <a:rPr lang="en-US" dirty="0"/>
              <a:t>: https://mitchellhamline.edu/careers/nuts-and-bolts-video-series-tip-sheets/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Your Career Advisor</a:t>
            </a:r>
          </a:p>
        </p:txBody>
      </p:sp>
    </p:spTree>
    <p:extLst>
      <p:ext uri="{BB962C8B-B14F-4D97-AF65-F5344CB8AC3E}">
        <p14:creationId xmlns:p14="http://schemas.microsoft.com/office/powerpoint/2010/main" val="9788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BD4C3-25B0-4869-B829-10B9F76D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6AFBC5-1A0F-4825-A108-5D95EF5F3638}"/>
              </a:ext>
            </a:extLst>
          </p:cNvPr>
          <p:cNvSpPr txBox="1"/>
          <p:nvPr/>
        </p:nvSpPr>
        <p:spPr>
          <a:xfrm>
            <a:off x="922790" y="1510018"/>
            <a:ext cx="99409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 the Recruitment Program information on website </a:t>
            </a:r>
            <a:r>
              <a:rPr lang="en-US" u="sng" dirty="0"/>
              <a:t>carefully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your class year in Symplicity (My Account/Academic, class year as of 1/2023)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Research employers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Apply to firms and organizations that you feel passionate about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Customize your application materials for each organization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Ask your career counselor for feedback on your application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a mock interview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Watch the Docket and your email throughout the summer for updates</a:t>
            </a:r>
          </a:p>
        </p:txBody>
      </p:sp>
    </p:spTree>
    <p:extLst>
      <p:ext uri="{BB962C8B-B14F-4D97-AF65-F5344CB8AC3E}">
        <p14:creationId xmlns:p14="http://schemas.microsoft.com/office/powerpoint/2010/main" val="26740032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248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Mitchell Hamline  Winter Recruitment Program</vt:lpstr>
      <vt:lpstr>Key Dates</vt:lpstr>
      <vt:lpstr>Resources</vt:lpstr>
      <vt:lpstr>Best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Mitchell Hamline  Recruitment Program</dc:title>
  <dc:creator>Fuith, Leanne</dc:creator>
  <cp:lastModifiedBy>Stein, Erin</cp:lastModifiedBy>
  <cp:revision>5</cp:revision>
  <dcterms:created xsi:type="dcterms:W3CDTF">2021-06-02T18:41:45Z</dcterms:created>
  <dcterms:modified xsi:type="dcterms:W3CDTF">2023-01-10T20:04:37Z</dcterms:modified>
</cp:coreProperties>
</file>