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9"/>
  </p:notesMasterIdLst>
  <p:sldIdLst>
    <p:sldId id="306" r:id="rId5"/>
    <p:sldId id="321" r:id="rId6"/>
    <p:sldId id="307" r:id="rId7"/>
    <p:sldId id="324" r:id="rId8"/>
    <p:sldId id="314" r:id="rId9"/>
    <p:sldId id="323" r:id="rId10"/>
    <p:sldId id="315" r:id="rId11"/>
    <p:sldId id="316" r:id="rId12"/>
    <p:sldId id="317" r:id="rId13"/>
    <p:sldId id="318" r:id="rId14"/>
    <p:sldId id="322" r:id="rId15"/>
    <p:sldId id="319" r:id="rId16"/>
    <p:sldId id="320" r:id="rId17"/>
    <p:sldId id="309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4D96F7-666D-4BC5-9164-99F74BA6317B}" v="2687" dt="2024-01-23T22:36:15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7" d="100"/>
          <a:sy n="107" d="100"/>
        </p:scale>
        <p:origin x="750" y="96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g, Thomas C." userId="65687532-c7ac-43c7-a2b9-248f957e02a7" providerId="ADAL" clId="{B54D96F7-666D-4BC5-9164-99F74BA6317B}"/>
    <pc:docChg chg="undo redo custSel addSld delSld modSld sldOrd modNotesMaster">
      <pc:chgData name="Berg, Thomas C." userId="65687532-c7ac-43c7-a2b9-248f957e02a7" providerId="ADAL" clId="{B54D96F7-666D-4BC5-9164-99F74BA6317B}" dt="2024-01-23T22:36:00.134" v="13602" actId="27636"/>
      <pc:docMkLst>
        <pc:docMk/>
      </pc:docMkLst>
      <pc:sldChg chg="del">
        <pc:chgData name="Berg, Thomas C." userId="65687532-c7ac-43c7-a2b9-248f957e02a7" providerId="ADAL" clId="{B54D96F7-666D-4BC5-9164-99F74BA6317B}" dt="2024-01-21T04:19:55.831" v="7425" actId="47"/>
        <pc:sldMkLst>
          <pc:docMk/>
          <pc:sldMk cId="783914445" sldId="294"/>
        </pc:sldMkLst>
      </pc:sldChg>
      <pc:sldChg chg="del">
        <pc:chgData name="Berg, Thomas C." userId="65687532-c7ac-43c7-a2b9-248f957e02a7" providerId="ADAL" clId="{B54D96F7-666D-4BC5-9164-99F74BA6317B}" dt="2024-01-21T04:19:57.159" v="7426" actId="47"/>
        <pc:sldMkLst>
          <pc:docMk/>
          <pc:sldMk cId="277827655" sldId="295"/>
        </pc:sldMkLst>
      </pc:sldChg>
      <pc:sldChg chg="del">
        <pc:chgData name="Berg, Thomas C." userId="65687532-c7ac-43c7-a2b9-248f957e02a7" providerId="ADAL" clId="{B54D96F7-666D-4BC5-9164-99F74BA6317B}" dt="2024-01-21T04:20:02.188" v="7429" actId="47"/>
        <pc:sldMkLst>
          <pc:docMk/>
          <pc:sldMk cId="3159288639" sldId="303"/>
        </pc:sldMkLst>
      </pc:sldChg>
      <pc:sldChg chg="del">
        <pc:chgData name="Berg, Thomas C." userId="65687532-c7ac-43c7-a2b9-248f957e02a7" providerId="ADAL" clId="{B54D96F7-666D-4BC5-9164-99F74BA6317B}" dt="2024-01-21T04:20:03.541" v="7430" actId="47"/>
        <pc:sldMkLst>
          <pc:docMk/>
          <pc:sldMk cId="3124766000" sldId="304"/>
        </pc:sldMkLst>
      </pc:sldChg>
      <pc:sldChg chg="del">
        <pc:chgData name="Berg, Thomas C." userId="65687532-c7ac-43c7-a2b9-248f957e02a7" providerId="ADAL" clId="{B54D96F7-666D-4BC5-9164-99F74BA6317B}" dt="2024-01-21T04:20:04.598" v="7431" actId="47"/>
        <pc:sldMkLst>
          <pc:docMk/>
          <pc:sldMk cId="1403455250" sldId="305"/>
        </pc:sldMkLst>
      </pc:sldChg>
      <pc:sldChg chg="modSp mod">
        <pc:chgData name="Berg, Thomas C." userId="65687532-c7ac-43c7-a2b9-248f957e02a7" providerId="ADAL" clId="{B54D96F7-666D-4BC5-9164-99F74BA6317B}" dt="2024-01-21T04:22:44.519" v="7531" actId="1076"/>
        <pc:sldMkLst>
          <pc:docMk/>
          <pc:sldMk cId="114769864" sldId="306"/>
        </pc:sldMkLst>
        <pc:spChg chg="mod">
          <ac:chgData name="Berg, Thomas C." userId="65687532-c7ac-43c7-a2b9-248f957e02a7" providerId="ADAL" clId="{B54D96F7-666D-4BC5-9164-99F74BA6317B}" dt="2024-01-21T04:22:44.519" v="7531" actId="1076"/>
          <ac:spMkLst>
            <pc:docMk/>
            <pc:sldMk cId="114769864" sldId="306"/>
            <ac:spMk id="2" creationId="{C3A9968B-2619-4F71-AB00-4C493E120805}"/>
          </ac:spMkLst>
        </pc:spChg>
      </pc:sldChg>
      <pc:sldChg chg="modSp modNotesTx">
        <pc:chgData name="Berg, Thomas C." userId="65687532-c7ac-43c7-a2b9-248f957e02a7" providerId="ADAL" clId="{B54D96F7-666D-4BC5-9164-99F74BA6317B}" dt="2024-01-23T15:09:35.581" v="11165" actId="20577"/>
        <pc:sldMkLst>
          <pc:docMk/>
          <pc:sldMk cId="1613598062" sldId="307"/>
        </pc:sldMkLst>
        <pc:spChg chg="mod">
          <ac:chgData name="Berg, Thomas C." userId="65687532-c7ac-43c7-a2b9-248f957e02a7" providerId="ADAL" clId="{B54D96F7-666D-4BC5-9164-99F74BA6317B}" dt="2024-01-23T15:09:35.581" v="11165" actId="20577"/>
          <ac:spMkLst>
            <pc:docMk/>
            <pc:sldMk cId="1613598062" sldId="307"/>
            <ac:spMk id="4" creationId="{65DE74E9-AA78-46C1-845A-0B72FA8AF35E}"/>
          </ac:spMkLst>
        </pc:spChg>
      </pc:sldChg>
      <pc:sldChg chg="del">
        <pc:chgData name="Berg, Thomas C." userId="65687532-c7ac-43c7-a2b9-248f957e02a7" providerId="ADAL" clId="{B54D96F7-666D-4BC5-9164-99F74BA6317B}" dt="2024-01-21T04:19:45.721" v="7424" actId="47"/>
        <pc:sldMkLst>
          <pc:docMk/>
          <pc:sldMk cId="365334912" sldId="308"/>
        </pc:sldMkLst>
      </pc:sldChg>
      <pc:sldChg chg="modSp mod">
        <pc:chgData name="Berg, Thomas C." userId="65687532-c7ac-43c7-a2b9-248f957e02a7" providerId="ADAL" clId="{B54D96F7-666D-4BC5-9164-99F74BA6317B}" dt="2024-01-21T23:14:17.229" v="10531" actId="113"/>
        <pc:sldMkLst>
          <pc:docMk/>
          <pc:sldMk cId="2227882511" sldId="309"/>
        </pc:sldMkLst>
        <pc:spChg chg="mod">
          <ac:chgData name="Berg, Thomas C." userId="65687532-c7ac-43c7-a2b9-248f957e02a7" providerId="ADAL" clId="{B54D96F7-666D-4BC5-9164-99F74BA6317B}" dt="2024-01-21T23:14:17.229" v="10531" actId="113"/>
          <ac:spMkLst>
            <pc:docMk/>
            <pc:sldMk cId="2227882511" sldId="309"/>
            <ac:spMk id="2" creationId="{C5F2FB0B-15EC-453B-BC9B-69AD35DDCEA3}"/>
          </ac:spMkLst>
        </pc:spChg>
      </pc:sldChg>
      <pc:sldChg chg="del">
        <pc:chgData name="Berg, Thomas C." userId="65687532-c7ac-43c7-a2b9-248f957e02a7" providerId="ADAL" clId="{B54D96F7-666D-4BC5-9164-99F74BA6317B}" dt="2024-01-21T04:19:58.442" v="7427" actId="47"/>
        <pc:sldMkLst>
          <pc:docMk/>
          <pc:sldMk cId="3561473475" sldId="310"/>
        </pc:sldMkLst>
      </pc:sldChg>
      <pc:sldChg chg="del">
        <pc:chgData name="Berg, Thomas C." userId="65687532-c7ac-43c7-a2b9-248f957e02a7" providerId="ADAL" clId="{B54D96F7-666D-4BC5-9164-99F74BA6317B}" dt="2024-01-21T04:20:06.281" v="7432" actId="47"/>
        <pc:sldMkLst>
          <pc:docMk/>
          <pc:sldMk cId="3584772686" sldId="311"/>
        </pc:sldMkLst>
      </pc:sldChg>
      <pc:sldChg chg="del">
        <pc:chgData name="Berg, Thomas C." userId="65687532-c7ac-43c7-a2b9-248f957e02a7" providerId="ADAL" clId="{B54D96F7-666D-4BC5-9164-99F74BA6317B}" dt="2024-01-21T04:20:08.575" v="7433" actId="47"/>
        <pc:sldMkLst>
          <pc:docMk/>
          <pc:sldMk cId="927313156" sldId="312"/>
        </pc:sldMkLst>
      </pc:sldChg>
      <pc:sldChg chg="del">
        <pc:chgData name="Berg, Thomas C." userId="65687532-c7ac-43c7-a2b9-248f957e02a7" providerId="ADAL" clId="{B54D96F7-666D-4BC5-9164-99F74BA6317B}" dt="2024-01-21T04:20:00.974" v="7428" actId="47"/>
        <pc:sldMkLst>
          <pc:docMk/>
          <pc:sldMk cId="2270028676" sldId="313"/>
        </pc:sldMkLst>
      </pc:sldChg>
      <pc:sldChg chg="new del">
        <pc:chgData name="Berg, Thomas C." userId="65687532-c7ac-43c7-a2b9-248f957e02a7" providerId="ADAL" clId="{B54D96F7-666D-4BC5-9164-99F74BA6317B}" dt="2024-01-15T16:36:49.467" v="1" actId="680"/>
        <pc:sldMkLst>
          <pc:docMk/>
          <pc:sldMk cId="1160602786" sldId="314"/>
        </pc:sldMkLst>
      </pc:sldChg>
      <pc:sldChg chg="addSp delSp modSp new mod modClrScheme modAnim chgLayout modNotesTx">
        <pc:chgData name="Berg, Thomas C." userId="65687532-c7ac-43c7-a2b9-248f957e02a7" providerId="ADAL" clId="{B54D96F7-666D-4BC5-9164-99F74BA6317B}" dt="2024-01-23T15:33:31.902" v="11998" actId="20577"/>
        <pc:sldMkLst>
          <pc:docMk/>
          <pc:sldMk cId="2242090487" sldId="314"/>
        </pc:sldMkLst>
        <pc:spChg chg="del">
          <ac:chgData name="Berg, Thomas C." userId="65687532-c7ac-43c7-a2b9-248f957e02a7" providerId="ADAL" clId="{B54D96F7-666D-4BC5-9164-99F74BA6317B}" dt="2024-01-15T16:37:12.119" v="3" actId="21"/>
          <ac:spMkLst>
            <pc:docMk/>
            <pc:sldMk cId="2242090487" sldId="314"/>
            <ac:spMk id="2" creationId="{796BF608-CC84-8D43-722D-B34B075C04CD}"/>
          </ac:spMkLst>
        </pc:spChg>
        <pc:spChg chg="del mod ord">
          <ac:chgData name="Berg, Thomas C." userId="65687532-c7ac-43c7-a2b9-248f957e02a7" providerId="ADAL" clId="{B54D96F7-666D-4BC5-9164-99F74BA6317B}" dt="2024-01-15T16:42:16.507" v="6" actId="700"/>
          <ac:spMkLst>
            <pc:docMk/>
            <pc:sldMk cId="2242090487" sldId="314"/>
            <ac:spMk id="3" creationId="{AA1CC2B5-A79E-F794-1E3A-E8E56D115499}"/>
          </ac:spMkLst>
        </pc:spChg>
        <pc:spChg chg="mod ord">
          <ac:chgData name="Berg, Thomas C." userId="65687532-c7ac-43c7-a2b9-248f957e02a7" providerId="ADAL" clId="{B54D96F7-666D-4BC5-9164-99F74BA6317B}" dt="2024-01-21T03:35:37.253" v="6075" actId="14100"/>
          <ac:spMkLst>
            <pc:docMk/>
            <pc:sldMk cId="2242090487" sldId="314"/>
            <ac:spMk id="4" creationId="{F0F984FF-EE19-8666-2328-FFF70EA38291}"/>
          </ac:spMkLst>
        </pc:spChg>
        <pc:spChg chg="mod ord">
          <ac:chgData name="Berg, Thomas C." userId="65687532-c7ac-43c7-a2b9-248f957e02a7" providerId="ADAL" clId="{B54D96F7-666D-4BC5-9164-99F74BA6317B}" dt="2024-01-15T16:44:06.669" v="49" actId="14100"/>
          <ac:spMkLst>
            <pc:docMk/>
            <pc:sldMk cId="2242090487" sldId="314"/>
            <ac:spMk id="5" creationId="{561EC5E3-5E45-E959-D660-01CC50D8798B}"/>
          </ac:spMkLst>
        </pc:spChg>
        <pc:spChg chg="mod ord">
          <ac:chgData name="Berg, Thomas C." userId="65687532-c7ac-43c7-a2b9-248f957e02a7" providerId="ADAL" clId="{B54D96F7-666D-4BC5-9164-99F74BA6317B}" dt="2024-01-21T03:44:02.528" v="6248" actId="1076"/>
          <ac:spMkLst>
            <pc:docMk/>
            <pc:sldMk cId="2242090487" sldId="314"/>
            <ac:spMk id="6" creationId="{404334C7-A565-53F2-7A54-F23035D3AEA4}"/>
          </ac:spMkLst>
        </pc:spChg>
        <pc:spChg chg="del mod ord">
          <ac:chgData name="Berg, Thomas C." userId="65687532-c7ac-43c7-a2b9-248f957e02a7" providerId="ADAL" clId="{B54D96F7-666D-4BC5-9164-99F74BA6317B}" dt="2024-01-15T16:42:16.507" v="6" actId="700"/>
          <ac:spMkLst>
            <pc:docMk/>
            <pc:sldMk cId="2242090487" sldId="314"/>
            <ac:spMk id="7" creationId="{1FD68C0D-BBA5-4F09-FC4A-9F0810255198}"/>
          </ac:spMkLst>
        </pc:spChg>
        <pc:spChg chg="add mod ord">
          <ac:chgData name="Berg, Thomas C." userId="65687532-c7ac-43c7-a2b9-248f957e02a7" providerId="ADAL" clId="{B54D96F7-666D-4BC5-9164-99F74BA6317B}" dt="2024-01-21T03:38:51.568" v="6192" actId="20577"/>
          <ac:spMkLst>
            <pc:docMk/>
            <pc:sldMk cId="2242090487" sldId="314"/>
            <ac:spMk id="8" creationId="{D0262995-172B-B120-9F4F-A3ED561519AB}"/>
          </ac:spMkLst>
        </pc:spChg>
        <pc:spChg chg="add mod ord">
          <ac:chgData name="Berg, Thomas C." userId="65687532-c7ac-43c7-a2b9-248f957e02a7" providerId="ADAL" clId="{B54D96F7-666D-4BC5-9164-99F74BA6317B}" dt="2024-01-23T15:32:20.672" v="11814" actId="20577"/>
          <ac:spMkLst>
            <pc:docMk/>
            <pc:sldMk cId="2242090487" sldId="314"/>
            <ac:spMk id="9" creationId="{9422DDE9-452A-94C0-3414-98C284FB0DEC}"/>
          </ac:spMkLst>
        </pc:spChg>
      </pc:sldChg>
      <pc:sldChg chg="modSp new mod modClrScheme modAnim chgLayout modNotesTx">
        <pc:chgData name="Berg, Thomas C." userId="65687532-c7ac-43c7-a2b9-248f957e02a7" providerId="ADAL" clId="{B54D96F7-666D-4BC5-9164-99F74BA6317B}" dt="2024-01-23T15:24:38.692" v="11721" actId="6549"/>
        <pc:sldMkLst>
          <pc:docMk/>
          <pc:sldMk cId="1672943697" sldId="315"/>
        </pc:sldMkLst>
        <pc:spChg chg="mod ord">
          <ac:chgData name="Berg, Thomas C." userId="65687532-c7ac-43c7-a2b9-248f957e02a7" providerId="ADAL" clId="{B54D96F7-666D-4BC5-9164-99F74BA6317B}" dt="2024-01-21T03:41:58.212" v="6214" actId="114"/>
          <ac:spMkLst>
            <pc:docMk/>
            <pc:sldMk cId="1672943697" sldId="315"/>
            <ac:spMk id="2" creationId="{33EC32C5-FA7F-AAB3-22B5-0B501D785B41}"/>
          </ac:spMkLst>
        </pc:spChg>
        <pc:spChg chg="mod ord">
          <ac:chgData name="Berg, Thomas C." userId="65687532-c7ac-43c7-a2b9-248f957e02a7" providerId="ADAL" clId="{B54D96F7-666D-4BC5-9164-99F74BA6317B}" dt="2024-01-23T15:24:38.692" v="11721" actId="6549"/>
          <ac:spMkLst>
            <pc:docMk/>
            <pc:sldMk cId="1672943697" sldId="315"/>
            <ac:spMk id="3" creationId="{0089B67B-6CD6-495E-6414-B3FEE1C909A8}"/>
          </ac:spMkLst>
        </pc:spChg>
        <pc:spChg chg="mod ord">
          <ac:chgData name="Berg, Thomas C." userId="65687532-c7ac-43c7-a2b9-248f957e02a7" providerId="ADAL" clId="{B54D96F7-666D-4BC5-9164-99F74BA6317B}" dt="2024-01-15T16:51:28.072" v="139" actId="700"/>
          <ac:spMkLst>
            <pc:docMk/>
            <pc:sldMk cId="1672943697" sldId="315"/>
            <ac:spMk id="4" creationId="{4F446360-27DE-757B-C659-A4BC28DE0A21}"/>
          </ac:spMkLst>
        </pc:spChg>
        <pc:spChg chg="mod ord">
          <ac:chgData name="Berg, Thomas C." userId="65687532-c7ac-43c7-a2b9-248f957e02a7" providerId="ADAL" clId="{B54D96F7-666D-4BC5-9164-99F74BA6317B}" dt="2024-01-15T17:13:23.285" v="567" actId="14100"/>
          <ac:spMkLst>
            <pc:docMk/>
            <pc:sldMk cId="1672943697" sldId="315"/>
            <ac:spMk id="5" creationId="{1BEAAB41-54E0-B0D5-9C33-50E482396DCC}"/>
          </ac:spMkLst>
        </pc:spChg>
        <pc:spChg chg="mod ord">
          <ac:chgData name="Berg, Thomas C." userId="65687532-c7ac-43c7-a2b9-248f957e02a7" providerId="ADAL" clId="{B54D96F7-666D-4BC5-9164-99F74BA6317B}" dt="2024-01-15T16:51:28.072" v="139" actId="700"/>
          <ac:spMkLst>
            <pc:docMk/>
            <pc:sldMk cId="1672943697" sldId="315"/>
            <ac:spMk id="6" creationId="{D3E450C3-FDA0-DF68-C0BC-2E5385CFBE2F}"/>
          </ac:spMkLst>
        </pc:spChg>
      </pc:sldChg>
      <pc:sldChg chg="modSp new mod modAnim">
        <pc:chgData name="Berg, Thomas C." userId="65687532-c7ac-43c7-a2b9-248f957e02a7" providerId="ADAL" clId="{B54D96F7-666D-4BC5-9164-99F74BA6317B}" dt="2024-01-23T15:27:07.647" v="11724" actId="113"/>
        <pc:sldMkLst>
          <pc:docMk/>
          <pc:sldMk cId="714429137" sldId="316"/>
        </pc:sldMkLst>
        <pc:spChg chg="mod">
          <ac:chgData name="Berg, Thomas C." userId="65687532-c7ac-43c7-a2b9-248f957e02a7" providerId="ADAL" clId="{B54D96F7-666D-4BC5-9164-99F74BA6317B}" dt="2024-01-22T23:14:47.727" v="11112" actId="313"/>
          <ac:spMkLst>
            <pc:docMk/>
            <pc:sldMk cId="714429137" sldId="316"/>
            <ac:spMk id="2" creationId="{58D3C305-029B-648E-61D2-5CD9D612ACB9}"/>
          </ac:spMkLst>
        </pc:spChg>
        <pc:spChg chg="mod">
          <ac:chgData name="Berg, Thomas C." userId="65687532-c7ac-43c7-a2b9-248f957e02a7" providerId="ADAL" clId="{B54D96F7-666D-4BC5-9164-99F74BA6317B}" dt="2024-01-23T15:27:07.647" v="11724" actId="113"/>
          <ac:spMkLst>
            <pc:docMk/>
            <pc:sldMk cId="714429137" sldId="316"/>
            <ac:spMk id="3" creationId="{C076EC4F-1230-425E-3AE0-49BF7A5C2214}"/>
          </ac:spMkLst>
        </pc:spChg>
      </pc:sldChg>
      <pc:sldChg chg="modSp new mod modAnim">
        <pc:chgData name="Berg, Thomas C." userId="65687532-c7ac-43c7-a2b9-248f957e02a7" providerId="ADAL" clId="{B54D96F7-666D-4BC5-9164-99F74BA6317B}" dt="2024-01-23T17:35:15.477" v="12607" actId="20577"/>
        <pc:sldMkLst>
          <pc:docMk/>
          <pc:sldMk cId="1145065429" sldId="317"/>
        </pc:sldMkLst>
        <pc:spChg chg="mod">
          <ac:chgData name="Berg, Thomas C." userId="65687532-c7ac-43c7-a2b9-248f957e02a7" providerId="ADAL" clId="{B54D96F7-666D-4BC5-9164-99F74BA6317B}" dt="2024-01-21T04:16:38.475" v="7412" actId="20577"/>
          <ac:spMkLst>
            <pc:docMk/>
            <pc:sldMk cId="1145065429" sldId="317"/>
            <ac:spMk id="2" creationId="{1602D5F0-38B7-D696-5CCF-FFD094DE0050}"/>
          </ac:spMkLst>
        </pc:spChg>
        <pc:spChg chg="mod">
          <ac:chgData name="Berg, Thomas C." userId="65687532-c7ac-43c7-a2b9-248f957e02a7" providerId="ADAL" clId="{B54D96F7-666D-4BC5-9164-99F74BA6317B}" dt="2024-01-23T17:35:15.477" v="12607" actId="20577"/>
          <ac:spMkLst>
            <pc:docMk/>
            <pc:sldMk cId="1145065429" sldId="317"/>
            <ac:spMk id="3" creationId="{93E24D9A-A9B9-26B5-5548-2DFA215AC5C9}"/>
          </ac:spMkLst>
        </pc:spChg>
      </pc:sldChg>
      <pc:sldChg chg="modSp new mod modAnim modNotesTx">
        <pc:chgData name="Berg, Thomas C." userId="65687532-c7ac-43c7-a2b9-248f957e02a7" providerId="ADAL" clId="{B54D96F7-666D-4BC5-9164-99F74BA6317B}" dt="2024-01-23T17:31:02.813" v="12596" actId="20577"/>
        <pc:sldMkLst>
          <pc:docMk/>
          <pc:sldMk cId="392567320" sldId="318"/>
        </pc:sldMkLst>
        <pc:spChg chg="mod">
          <ac:chgData name="Berg, Thomas C." userId="65687532-c7ac-43c7-a2b9-248f957e02a7" providerId="ADAL" clId="{B54D96F7-666D-4BC5-9164-99F74BA6317B}" dt="2024-01-23T17:27:05.394" v="12467" actId="20577"/>
          <ac:spMkLst>
            <pc:docMk/>
            <pc:sldMk cId="392567320" sldId="318"/>
            <ac:spMk id="2" creationId="{08BF50F4-3A08-215B-3945-321DF49D9566}"/>
          </ac:spMkLst>
        </pc:spChg>
        <pc:spChg chg="mod">
          <ac:chgData name="Berg, Thomas C." userId="65687532-c7ac-43c7-a2b9-248f957e02a7" providerId="ADAL" clId="{B54D96F7-666D-4BC5-9164-99F74BA6317B}" dt="2024-01-23T17:30:09.982" v="12523" actId="20577"/>
          <ac:spMkLst>
            <pc:docMk/>
            <pc:sldMk cId="392567320" sldId="318"/>
            <ac:spMk id="3" creationId="{2266951F-3D42-AF67-5B5F-D2A663118DDC}"/>
          </ac:spMkLst>
        </pc:spChg>
      </pc:sldChg>
      <pc:sldChg chg="modSp new mod modAnim">
        <pc:chgData name="Berg, Thomas C." userId="65687532-c7ac-43c7-a2b9-248f957e02a7" providerId="ADAL" clId="{B54D96F7-666D-4BC5-9164-99F74BA6317B}" dt="2024-01-23T17:31:26.605" v="12604" actId="6549"/>
        <pc:sldMkLst>
          <pc:docMk/>
          <pc:sldMk cId="216642172" sldId="319"/>
        </pc:sldMkLst>
        <pc:spChg chg="mod">
          <ac:chgData name="Berg, Thomas C." userId="65687532-c7ac-43c7-a2b9-248f957e02a7" providerId="ADAL" clId="{B54D96F7-666D-4BC5-9164-99F74BA6317B}" dt="2024-01-15T19:33:45.877" v="5073" actId="20577"/>
          <ac:spMkLst>
            <pc:docMk/>
            <pc:sldMk cId="216642172" sldId="319"/>
            <ac:spMk id="2" creationId="{C37A273F-8763-1B55-C1C5-9C7F006D53B8}"/>
          </ac:spMkLst>
        </pc:spChg>
        <pc:spChg chg="mod">
          <ac:chgData name="Berg, Thomas C." userId="65687532-c7ac-43c7-a2b9-248f957e02a7" providerId="ADAL" clId="{B54D96F7-666D-4BC5-9164-99F74BA6317B}" dt="2024-01-23T17:31:26.605" v="12604" actId="6549"/>
          <ac:spMkLst>
            <pc:docMk/>
            <pc:sldMk cId="216642172" sldId="319"/>
            <ac:spMk id="3" creationId="{81B7B937-910B-C67E-D8EE-2EB4E84B3164}"/>
          </ac:spMkLst>
        </pc:spChg>
      </pc:sldChg>
      <pc:sldChg chg="modSp new mod modAnim">
        <pc:chgData name="Berg, Thomas C." userId="65687532-c7ac-43c7-a2b9-248f957e02a7" providerId="ADAL" clId="{B54D96F7-666D-4BC5-9164-99F74BA6317B}" dt="2024-01-23T22:36:00.134" v="13602" actId="27636"/>
        <pc:sldMkLst>
          <pc:docMk/>
          <pc:sldMk cId="194655036" sldId="320"/>
        </pc:sldMkLst>
        <pc:spChg chg="mod">
          <ac:chgData name="Berg, Thomas C." userId="65687532-c7ac-43c7-a2b9-248f957e02a7" providerId="ADAL" clId="{B54D96F7-666D-4BC5-9164-99F74BA6317B}" dt="2024-01-23T22:20:18.337" v="12821" actId="1076"/>
          <ac:spMkLst>
            <pc:docMk/>
            <pc:sldMk cId="194655036" sldId="320"/>
            <ac:spMk id="2" creationId="{F7A11009-475E-E229-32C3-9CCFB6AA3F7D}"/>
          </ac:spMkLst>
        </pc:spChg>
        <pc:spChg chg="mod">
          <ac:chgData name="Berg, Thomas C." userId="65687532-c7ac-43c7-a2b9-248f957e02a7" providerId="ADAL" clId="{B54D96F7-666D-4BC5-9164-99F74BA6317B}" dt="2024-01-23T22:36:00.134" v="13602" actId="27636"/>
          <ac:spMkLst>
            <pc:docMk/>
            <pc:sldMk cId="194655036" sldId="320"/>
            <ac:spMk id="3" creationId="{43725F93-689F-8A05-E91B-52EE8CBAB389}"/>
          </ac:spMkLst>
        </pc:spChg>
        <pc:spChg chg="mod">
          <ac:chgData name="Berg, Thomas C." userId="65687532-c7ac-43c7-a2b9-248f957e02a7" providerId="ADAL" clId="{B54D96F7-666D-4BC5-9164-99F74BA6317B}" dt="2024-01-21T04:19:03.167" v="7418" actId="1076"/>
          <ac:spMkLst>
            <pc:docMk/>
            <pc:sldMk cId="194655036" sldId="320"/>
            <ac:spMk id="4" creationId="{1185C4C8-35D6-F9BD-DF33-200F72AAC0FA}"/>
          </ac:spMkLst>
        </pc:spChg>
      </pc:sldChg>
      <pc:sldChg chg="addSp delSp modSp new mod ord modClrScheme modAnim chgLayout">
        <pc:chgData name="Berg, Thomas C." userId="65687532-c7ac-43c7-a2b9-248f957e02a7" providerId="ADAL" clId="{B54D96F7-666D-4BC5-9164-99F74BA6317B}" dt="2024-01-23T15:29:18.386" v="11725" actId="115"/>
        <pc:sldMkLst>
          <pc:docMk/>
          <pc:sldMk cId="1053902577" sldId="321"/>
        </pc:sldMkLst>
        <pc:spChg chg="del">
          <ac:chgData name="Berg, Thomas C." userId="65687532-c7ac-43c7-a2b9-248f957e02a7" providerId="ADAL" clId="{B54D96F7-666D-4BC5-9164-99F74BA6317B}" dt="2024-01-21T03:40:12.996" v="6194" actId="700"/>
          <ac:spMkLst>
            <pc:docMk/>
            <pc:sldMk cId="1053902577" sldId="321"/>
            <ac:spMk id="2" creationId="{6F06A3A0-3B01-9D85-50A0-A3347087C291}"/>
          </ac:spMkLst>
        </pc:spChg>
        <pc:spChg chg="del mod ord">
          <ac:chgData name="Berg, Thomas C." userId="65687532-c7ac-43c7-a2b9-248f957e02a7" providerId="ADAL" clId="{B54D96F7-666D-4BC5-9164-99F74BA6317B}" dt="2024-01-21T03:40:12.996" v="6194" actId="700"/>
          <ac:spMkLst>
            <pc:docMk/>
            <pc:sldMk cId="1053902577" sldId="321"/>
            <ac:spMk id="3" creationId="{C49E4D38-357A-6A16-2CB0-91BE475FFBF1}"/>
          </ac:spMkLst>
        </pc:spChg>
        <pc:spChg chg="mod ord">
          <ac:chgData name="Berg, Thomas C." userId="65687532-c7ac-43c7-a2b9-248f957e02a7" providerId="ADAL" clId="{B54D96F7-666D-4BC5-9164-99F74BA6317B}" dt="2024-01-21T04:08:26.062" v="7187" actId="14100"/>
          <ac:spMkLst>
            <pc:docMk/>
            <pc:sldMk cId="1053902577" sldId="321"/>
            <ac:spMk id="4" creationId="{465D39B3-E9B8-10DB-1BC2-0C8FD415977A}"/>
          </ac:spMkLst>
        </pc:spChg>
        <pc:spChg chg="mod ord">
          <ac:chgData name="Berg, Thomas C." userId="65687532-c7ac-43c7-a2b9-248f957e02a7" providerId="ADAL" clId="{B54D96F7-666D-4BC5-9164-99F74BA6317B}" dt="2024-01-21T03:40:36.209" v="6196" actId="14100"/>
          <ac:spMkLst>
            <pc:docMk/>
            <pc:sldMk cId="1053902577" sldId="321"/>
            <ac:spMk id="5" creationId="{431A82CC-7B28-1F96-930D-A1D96C4D5977}"/>
          </ac:spMkLst>
        </pc:spChg>
        <pc:spChg chg="mod ord">
          <ac:chgData name="Berg, Thomas C." userId="65687532-c7ac-43c7-a2b9-248f957e02a7" providerId="ADAL" clId="{B54D96F7-666D-4BC5-9164-99F74BA6317B}" dt="2024-01-21T03:40:12.996" v="6194" actId="700"/>
          <ac:spMkLst>
            <pc:docMk/>
            <pc:sldMk cId="1053902577" sldId="321"/>
            <ac:spMk id="6" creationId="{0BAE6A76-D099-AEDA-561F-D688A3DD4A62}"/>
          </ac:spMkLst>
        </pc:spChg>
        <pc:spChg chg="del mod ord">
          <ac:chgData name="Berg, Thomas C." userId="65687532-c7ac-43c7-a2b9-248f957e02a7" providerId="ADAL" clId="{B54D96F7-666D-4BC5-9164-99F74BA6317B}" dt="2024-01-21T03:40:12.996" v="6194" actId="700"/>
          <ac:spMkLst>
            <pc:docMk/>
            <pc:sldMk cId="1053902577" sldId="321"/>
            <ac:spMk id="7" creationId="{BEBCC4F5-B09B-A82A-3703-8D13C4748AF4}"/>
          </ac:spMkLst>
        </pc:spChg>
        <pc:spChg chg="add mod ord">
          <ac:chgData name="Berg, Thomas C." userId="65687532-c7ac-43c7-a2b9-248f957e02a7" providerId="ADAL" clId="{B54D96F7-666D-4BC5-9164-99F74BA6317B}" dt="2024-01-21T04:07:06.510" v="7184" actId="6549"/>
          <ac:spMkLst>
            <pc:docMk/>
            <pc:sldMk cId="1053902577" sldId="321"/>
            <ac:spMk id="8" creationId="{50708C5D-DFD9-D285-10FD-FE0B5B830F48}"/>
          </ac:spMkLst>
        </pc:spChg>
        <pc:spChg chg="add mod ord">
          <ac:chgData name="Berg, Thomas C." userId="65687532-c7ac-43c7-a2b9-248f957e02a7" providerId="ADAL" clId="{B54D96F7-666D-4BC5-9164-99F74BA6317B}" dt="2024-01-23T15:29:18.386" v="11725" actId="115"/>
          <ac:spMkLst>
            <pc:docMk/>
            <pc:sldMk cId="1053902577" sldId="321"/>
            <ac:spMk id="9" creationId="{0AA952AB-3B2D-5AF7-353E-478B705ED885}"/>
          </ac:spMkLst>
        </pc:spChg>
      </pc:sldChg>
      <pc:sldChg chg="addSp delSp modSp new mod setBg modClrScheme chgLayout">
        <pc:chgData name="Berg, Thomas C." userId="65687532-c7ac-43c7-a2b9-248f957e02a7" providerId="ADAL" clId="{B54D96F7-666D-4BC5-9164-99F74BA6317B}" dt="2024-01-23T15:17:26.821" v="11453" actId="14100"/>
        <pc:sldMkLst>
          <pc:docMk/>
          <pc:sldMk cId="2020532783" sldId="322"/>
        </pc:sldMkLst>
        <pc:spChg chg="del mod ord">
          <ac:chgData name="Berg, Thomas C." userId="65687532-c7ac-43c7-a2b9-248f957e02a7" providerId="ADAL" clId="{B54D96F7-666D-4BC5-9164-99F74BA6317B}" dt="2024-01-21T04:20:39.729" v="7435" actId="700"/>
          <ac:spMkLst>
            <pc:docMk/>
            <pc:sldMk cId="2020532783" sldId="322"/>
            <ac:spMk id="2" creationId="{27BC09AD-F92B-C850-25FC-33D29F809D4A}"/>
          </ac:spMkLst>
        </pc:spChg>
        <pc:spChg chg="del mod ord">
          <ac:chgData name="Berg, Thomas C." userId="65687532-c7ac-43c7-a2b9-248f957e02a7" providerId="ADAL" clId="{B54D96F7-666D-4BC5-9164-99F74BA6317B}" dt="2024-01-21T04:20:39.729" v="7435" actId="700"/>
          <ac:spMkLst>
            <pc:docMk/>
            <pc:sldMk cId="2020532783" sldId="322"/>
            <ac:spMk id="3" creationId="{AA2FB153-DAD5-8EFF-9E0E-D20E8C64C8CD}"/>
          </ac:spMkLst>
        </pc:spChg>
        <pc:spChg chg="mod or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4" creationId="{3E8D9369-F89D-65A8-405D-2A12B796FFB6}"/>
          </ac:spMkLst>
        </pc:spChg>
        <pc:spChg chg="add mod ord">
          <ac:chgData name="Berg, Thomas C." userId="65687532-c7ac-43c7-a2b9-248f957e02a7" providerId="ADAL" clId="{B54D96F7-666D-4BC5-9164-99F74BA6317B}" dt="2024-01-23T15:17:26.821" v="11453" actId="14100"/>
          <ac:spMkLst>
            <pc:docMk/>
            <pc:sldMk cId="2020532783" sldId="322"/>
            <ac:spMk id="5" creationId="{924971C9-5587-99D2-E626-07D70BAEA3D1}"/>
          </ac:spMkLst>
        </pc:spChg>
        <pc:spChg chg="add del mod or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6" creationId="{0714125E-E5A1-79A8-7134-C469D8032CE5}"/>
          </ac:spMkLst>
        </pc:spChg>
        <pc:spChg chg="add del mod or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7" creationId="{E03F42AC-FB12-347D-9238-99F41B317E1F}"/>
          </ac:spMkLst>
        </pc:spChg>
        <pc:spChg chg="ad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14" creationId="{8F9CBE3F-79A8-4F8F-88D9-DAD03D0D281F}"/>
          </ac:spMkLst>
        </pc:spChg>
        <pc:spChg chg="ad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16" creationId="{508BEF50-7B1E-49A4-BC19-5F4F1D755E64}"/>
          </ac:spMkLst>
        </pc:spChg>
        <pc:spChg chg="ad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18" creationId="{C5CB530E-515E-412C-9DF1-5F8FFBD6F383}"/>
          </ac:spMkLst>
        </pc:spChg>
        <pc:spChg chg="ad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20" creationId="{AEA7509D-F04F-40CB-A0B3-EEF16499CC9F}"/>
          </ac:spMkLst>
        </pc:spChg>
        <pc:spChg chg="ad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22" creationId="{C39ADB8F-D187-49D7-BDCF-C1B6DC727068}"/>
          </ac:spMkLst>
        </pc:spChg>
        <pc:spChg chg="ad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24" creationId="{712D4376-A578-4FF1-94FC-245E7A6A489F}"/>
          </ac:spMkLst>
        </pc:spChg>
        <pc:spChg chg="add">
          <ac:chgData name="Berg, Thomas C." userId="65687532-c7ac-43c7-a2b9-248f957e02a7" providerId="ADAL" clId="{B54D96F7-666D-4BC5-9164-99F74BA6317B}" dt="2024-01-21T04:20:48.850" v="7436" actId="26606"/>
          <ac:spMkLst>
            <pc:docMk/>
            <pc:sldMk cId="2020532783" sldId="322"/>
            <ac:spMk id="26" creationId="{3FBAD350-5664-4811-A208-657FB882D350}"/>
          </ac:spMkLst>
        </pc:spChg>
        <pc:cxnChg chg="add">
          <ac:chgData name="Berg, Thomas C." userId="65687532-c7ac-43c7-a2b9-248f957e02a7" providerId="ADAL" clId="{B54D96F7-666D-4BC5-9164-99F74BA6317B}" dt="2024-01-21T04:20:48.850" v="7436" actId="26606"/>
          <ac:cxnSpMkLst>
            <pc:docMk/>
            <pc:sldMk cId="2020532783" sldId="322"/>
            <ac:cxnSpMk id="12" creationId="{D1B787A8-0D67-4B7E-9B48-86BD906AB6B5}"/>
          </ac:cxnSpMkLst>
        </pc:cxnChg>
        <pc:cxnChg chg="add">
          <ac:chgData name="Berg, Thomas C." userId="65687532-c7ac-43c7-a2b9-248f957e02a7" providerId="ADAL" clId="{B54D96F7-666D-4BC5-9164-99F74BA6317B}" dt="2024-01-21T04:20:48.850" v="7436" actId="26606"/>
          <ac:cxnSpMkLst>
            <pc:docMk/>
            <pc:sldMk cId="2020532783" sldId="322"/>
            <ac:cxnSpMk id="28" creationId="{56020367-4FD5-4596-8E10-C5F095CD8DBF}"/>
          </ac:cxnSpMkLst>
        </pc:cxnChg>
      </pc:sldChg>
      <pc:sldChg chg="addSp delSp modSp new mod modClrScheme modAnim chgLayout modNotesTx">
        <pc:chgData name="Berg, Thomas C." userId="65687532-c7ac-43c7-a2b9-248f957e02a7" providerId="ADAL" clId="{B54D96F7-666D-4BC5-9164-99F74BA6317B}" dt="2024-01-23T17:36:10.609" v="12642" actId="20577"/>
        <pc:sldMkLst>
          <pc:docMk/>
          <pc:sldMk cId="1525027692" sldId="323"/>
        </pc:sldMkLst>
        <pc:spChg chg="del mod ord">
          <ac:chgData name="Berg, Thomas C." userId="65687532-c7ac-43c7-a2b9-248f957e02a7" providerId="ADAL" clId="{B54D96F7-666D-4BC5-9164-99F74BA6317B}" dt="2024-01-21T21:51:54.479" v="7692" actId="700"/>
          <ac:spMkLst>
            <pc:docMk/>
            <pc:sldMk cId="1525027692" sldId="323"/>
            <ac:spMk id="2" creationId="{D86B14BB-9000-9F65-7827-3051A8ED259E}"/>
          </ac:spMkLst>
        </pc:spChg>
        <pc:spChg chg="del mod ord">
          <ac:chgData name="Berg, Thomas C." userId="65687532-c7ac-43c7-a2b9-248f957e02a7" providerId="ADAL" clId="{B54D96F7-666D-4BC5-9164-99F74BA6317B}" dt="2024-01-21T21:51:54.479" v="7692" actId="700"/>
          <ac:spMkLst>
            <pc:docMk/>
            <pc:sldMk cId="1525027692" sldId="323"/>
            <ac:spMk id="3" creationId="{06C58718-21EE-C815-B938-DB4DE6137083}"/>
          </ac:spMkLst>
        </pc:spChg>
        <pc:spChg chg="mod ord">
          <ac:chgData name="Berg, Thomas C." userId="65687532-c7ac-43c7-a2b9-248f957e02a7" providerId="ADAL" clId="{B54D96F7-666D-4BC5-9164-99F74BA6317B}" dt="2024-01-21T21:51:54.479" v="7692" actId="700"/>
          <ac:spMkLst>
            <pc:docMk/>
            <pc:sldMk cId="1525027692" sldId="323"/>
            <ac:spMk id="4" creationId="{4BE6BAEF-8014-FD5E-B2A8-043F5B4316DC}"/>
          </ac:spMkLst>
        </pc:spChg>
        <pc:spChg chg="mod ord">
          <ac:chgData name="Berg, Thomas C." userId="65687532-c7ac-43c7-a2b9-248f957e02a7" providerId="ADAL" clId="{B54D96F7-666D-4BC5-9164-99F74BA6317B}" dt="2024-01-21T21:52:16.332" v="7695" actId="14100"/>
          <ac:spMkLst>
            <pc:docMk/>
            <pc:sldMk cId="1525027692" sldId="323"/>
            <ac:spMk id="5" creationId="{7EBA91A4-B527-C3D8-8A11-E1B2EAE04369}"/>
          </ac:spMkLst>
        </pc:spChg>
        <pc:spChg chg="mod ord">
          <ac:chgData name="Berg, Thomas C." userId="65687532-c7ac-43c7-a2b9-248f957e02a7" providerId="ADAL" clId="{B54D96F7-666D-4BC5-9164-99F74BA6317B}" dt="2024-01-21T21:51:54.479" v="7692" actId="700"/>
          <ac:spMkLst>
            <pc:docMk/>
            <pc:sldMk cId="1525027692" sldId="323"/>
            <ac:spMk id="6" creationId="{E8BFAC1C-6D64-145A-8E2B-1B9189563FED}"/>
          </ac:spMkLst>
        </pc:spChg>
        <pc:spChg chg="add mod ord">
          <ac:chgData name="Berg, Thomas C." userId="65687532-c7ac-43c7-a2b9-248f957e02a7" providerId="ADAL" clId="{B54D96F7-666D-4BC5-9164-99F74BA6317B}" dt="2024-01-21T22:01:44.213" v="8274" actId="14100"/>
          <ac:spMkLst>
            <pc:docMk/>
            <pc:sldMk cId="1525027692" sldId="323"/>
            <ac:spMk id="7" creationId="{8B014FA7-2321-78A0-7BA2-25DBF4533845}"/>
          </ac:spMkLst>
        </pc:spChg>
        <pc:spChg chg="add mod ord">
          <ac:chgData name="Berg, Thomas C." userId="65687532-c7ac-43c7-a2b9-248f957e02a7" providerId="ADAL" clId="{B54D96F7-666D-4BC5-9164-99F74BA6317B}" dt="2024-01-23T15:34:45.870" v="12052" actId="6549"/>
          <ac:spMkLst>
            <pc:docMk/>
            <pc:sldMk cId="1525027692" sldId="323"/>
            <ac:spMk id="8" creationId="{DF523271-DF6B-70C8-B47B-B6010F6A882D}"/>
          </ac:spMkLst>
        </pc:spChg>
      </pc:sldChg>
      <pc:sldChg chg="addSp delSp modSp new mod modClrScheme chgLayout modNotesTx">
        <pc:chgData name="Berg, Thomas C." userId="65687532-c7ac-43c7-a2b9-248f957e02a7" providerId="ADAL" clId="{B54D96F7-666D-4BC5-9164-99F74BA6317B}" dt="2024-01-23T15:30:34.779" v="11809" actId="20577"/>
        <pc:sldMkLst>
          <pc:docMk/>
          <pc:sldMk cId="3505229587" sldId="324"/>
        </pc:sldMkLst>
        <pc:spChg chg="del">
          <ac:chgData name="Berg, Thomas C." userId="65687532-c7ac-43c7-a2b9-248f957e02a7" providerId="ADAL" clId="{B54D96F7-666D-4BC5-9164-99F74BA6317B}" dt="2024-01-23T15:11:24.071" v="11198" actId="700"/>
          <ac:spMkLst>
            <pc:docMk/>
            <pc:sldMk cId="3505229587" sldId="324"/>
            <ac:spMk id="2" creationId="{38837727-CF9D-0D06-E7E9-0791C41D5928}"/>
          </ac:spMkLst>
        </pc:spChg>
        <pc:spChg chg="del mod ord">
          <ac:chgData name="Berg, Thomas C." userId="65687532-c7ac-43c7-a2b9-248f957e02a7" providerId="ADAL" clId="{B54D96F7-666D-4BC5-9164-99F74BA6317B}" dt="2024-01-23T15:11:24.071" v="11198" actId="700"/>
          <ac:spMkLst>
            <pc:docMk/>
            <pc:sldMk cId="3505229587" sldId="324"/>
            <ac:spMk id="3" creationId="{F5260DC4-D450-D5B2-BF54-C16126B47DB0}"/>
          </ac:spMkLst>
        </pc:spChg>
        <pc:spChg chg="mod ord">
          <ac:chgData name="Berg, Thomas C." userId="65687532-c7ac-43c7-a2b9-248f957e02a7" providerId="ADAL" clId="{B54D96F7-666D-4BC5-9164-99F74BA6317B}" dt="2024-01-23T15:11:24.071" v="11198" actId="700"/>
          <ac:spMkLst>
            <pc:docMk/>
            <pc:sldMk cId="3505229587" sldId="324"/>
            <ac:spMk id="4" creationId="{25B248E0-017B-A649-9E55-30076ECDA546}"/>
          </ac:spMkLst>
        </pc:spChg>
        <pc:spChg chg="mod ord">
          <ac:chgData name="Berg, Thomas C." userId="65687532-c7ac-43c7-a2b9-248f957e02a7" providerId="ADAL" clId="{B54D96F7-666D-4BC5-9164-99F74BA6317B}" dt="2024-01-23T15:11:24.071" v="11198" actId="700"/>
          <ac:spMkLst>
            <pc:docMk/>
            <pc:sldMk cId="3505229587" sldId="324"/>
            <ac:spMk id="5" creationId="{F5C0A1E9-42BF-576C-38B0-7D8D6E696E2E}"/>
          </ac:spMkLst>
        </pc:spChg>
        <pc:spChg chg="mod ord">
          <ac:chgData name="Berg, Thomas C." userId="65687532-c7ac-43c7-a2b9-248f957e02a7" providerId="ADAL" clId="{B54D96F7-666D-4BC5-9164-99F74BA6317B}" dt="2024-01-23T15:11:24.071" v="11198" actId="700"/>
          <ac:spMkLst>
            <pc:docMk/>
            <pc:sldMk cId="3505229587" sldId="324"/>
            <ac:spMk id="6" creationId="{C232C95C-5ABA-15AE-9C9F-F2A7CAF311F0}"/>
          </ac:spMkLst>
        </pc:spChg>
        <pc:spChg chg="del mod ord">
          <ac:chgData name="Berg, Thomas C." userId="65687532-c7ac-43c7-a2b9-248f957e02a7" providerId="ADAL" clId="{B54D96F7-666D-4BC5-9164-99F74BA6317B}" dt="2024-01-23T15:11:24.071" v="11198" actId="700"/>
          <ac:spMkLst>
            <pc:docMk/>
            <pc:sldMk cId="3505229587" sldId="324"/>
            <ac:spMk id="7" creationId="{936FD09B-1438-DC06-CA7D-98FC0F15F081}"/>
          </ac:spMkLst>
        </pc:spChg>
        <pc:spChg chg="add mod ord">
          <ac:chgData name="Berg, Thomas C." userId="65687532-c7ac-43c7-a2b9-248f957e02a7" providerId="ADAL" clId="{B54D96F7-666D-4BC5-9164-99F74BA6317B}" dt="2024-01-23T15:13:19.108" v="11287" actId="255"/>
          <ac:spMkLst>
            <pc:docMk/>
            <pc:sldMk cId="3505229587" sldId="324"/>
            <ac:spMk id="8" creationId="{ED007CD2-C38A-0718-E296-A6CFD010A4B0}"/>
          </ac:spMkLst>
        </pc:spChg>
        <pc:spChg chg="add mod ord">
          <ac:chgData name="Berg, Thomas C." userId="65687532-c7ac-43c7-a2b9-248f957e02a7" providerId="ADAL" clId="{B54D96F7-666D-4BC5-9164-99F74BA6317B}" dt="2024-01-23T15:14:39.454" v="11332" actId="20577"/>
          <ac:spMkLst>
            <pc:docMk/>
            <pc:sldMk cId="3505229587" sldId="324"/>
            <ac:spMk id="9" creationId="{23409B69-9BE2-036D-493D-3DBD9D7F12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636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 parental choice/per-student: that was so in Carson, but not in Trinity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37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44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99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34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0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49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HERE that: As I’ll say at the </a:t>
            </a:r>
            <a:r>
              <a:rPr lang="en-US" dirty="0" err="1"/>
              <a:t>ned</a:t>
            </a:r>
            <a:r>
              <a:rPr lang="en-US" dirty="0"/>
              <a:t>, Issue 2 may collapse into Issues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6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lay out basic FEC principles/cases; under them, the case may appear pretty straightforward</a:t>
            </a:r>
          </a:p>
          <a:p>
            <a:r>
              <a:rPr lang="en-US" dirty="0"/>
              <a:t>Then complications—especially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78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Lukumi</a:t>
            </a:r>
            <a:r>
              <a:rPr lang="en-US" dirty="0"/>
              <a:t>: you could kill an animal in Hialeah for almost any reason except </a:t>
            </a:r>
          </a:p>
          <a:p>
            <a:r>
              <a:rPr lang="en-US" dirty="0"/>
              <a:t>Lemon: Funding advances the religion being taught in the funded school</a:t>
            </a:r>
          </a:p>
          <a:p>
            <a:r>
              <a:rPr lang="en-US" dirty="0"/>
              <a:t>2000 shift to nondiscrimination: </a:t>
            </a:r>
            <a:r>
              <a:rPr lang="en-US" u="sng" dirty="0"/>
              <a:t>especially</a:t>
            </a:r>
            <a:r>
              <a:rPr lang="en-US" u="none" dirty="0"/>
              <a:t> when it’s parental choice (as here)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65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bold to highlight key points</a:t>
            </a:r>
          </a:p>
          <a:p>
            <a:r>
              <a:rPr lang="en-US" dirty="0"/>
              <a:t>Founding era: e.g., Madison in VA</a:t>
            </a:r>
          </a:p>
          <a:p>
            <a:r>
              <a:rPr lang="en-US" dirty="0"/>
              <a:t>Re “distinct category”: mention the issue of penalty on religion that comes from excluding the secular subjects</a:t>
            </a:r>
          </a:p>
          <a:p>
            <a:r>
              <a:rPr lang="en-US" dirty="0"/>
              <a:t>Note DCT relied on the two decisions, Trinity and Carson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63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“What it </a:t>
            </a:r>
            <a:r>
              <a:rPr lang="en-US" u="sng" dirty="0"/>
              <a:t>is</a:t>
            </a:r>
            <a:r>
              <a:rPr lang="en-US" u="none" dirty="0"/>
              <a:t>”: the playground wasn’t a religious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35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20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939589-3E79-4C82-AA4A-FE78234FAA5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1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0367" y="584200"/>
            <a:ext cx="8262113" cy="3235960"/>
          </a:xfrm>
        </p:spPr>
        <p:txBody>
          <a:bodyPr>
            <a:noAutofit/>
          </a:bodyPr>
          <a:lstStyle/>
          <a:p>
            <a:r>
              <a:rPr lang="en-US" sz="5200" spc="400" dirty="0" err="1"/>
              <a:t>M</a:t>
            </a:r>
            <a:r>
              <a:rPr lang="en-US" sz="5200" cap="none" spc="400" dirty="0" err="1"/>
              <a:t>c</a:t>
            </a:r>
            <a:r>
              <a:rPr lang="en-US" sz="5200" spc="400" dirty="0" err="1"/>
              <a:t>GEE</a:t>
            </a:r>
            <a:r>
              <a:rPr lang="en-US" sz="5200" spc="400" dirty="0"/>
              <a:t> moot court problem 2023-24:</a:t>
            </a:r>
            <a:br>
              <a:rPr lang="en-US" sz="5200" spc="400" dirty="0"/>
            </a:br>
            <a:r>
              <a:rPr lang="en-US" sz="5200" spc="400" dirty="0"/>
              <a:t>free exercise issue</a:t>
            </a:r>
            <a:endParaRPr lang="en-US" sz="5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2323" y="4295775"/>
            <a:ext cx="5093208" cy="1668780"/>
          </a:xfrm>
        </p:spPr>
        <p:txBody>
          <a:bodyPr>
            <a:normAutofit/>
          </a:bodyPr>
          <a:lstStyle/>
          <a:p>
            <a:r>
              <a:rPr lang="en-US" sz="2800" i="1" dirty="0"/>
              <a:t>Thomas C. Berg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University of St. Thomas School of Law, Minneapolis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50F4-3A08-215B-3945-321DF49D9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475" y="219075"/>
            <a:ext cx="9382126" cy="758825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Possible questions re. this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6951F-3D42-AF67-5B5F-D2A663118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753166" cy="5633197"/>
          </a:xfrm>
        </p:spPr>
        <p:txBody>
          <a:bodyPr>
            <a:normAutofit/>
          </a:bodyPr>
          <a:lstStyle/>
          <a:p>
            <a:pPr marL="365760" indent="-36576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/>
              <a:t>If Plaintiff’s counsel argues the exclusion of BCS is based on its religious instruction, not its religious identity:</a:t>
            </a:r>
          </a:p>
          <a:p>
            <a:pPr marL="640080"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Doesn’t </a:t>
            </a:r>
            <a:r>
              <a:rPr lang="en-US" sz="2300" i="1" dirty="0"/>
              <a:t>Carson v. Makin</a:t>
            </a:r>
            <a:r>
              <a:rPr lang="en-US" sz="2300" dirty="0"/>
              <a:t> reject the “status/use” distinction?</a:t>
            </a:r>
          </a:p>
          <a:p>
            <a:pPr marL="640080" lvl="1">
              <a:lnSpc>
                <a:spcPct val="94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300" dirty="0"/>
              <a:t>And </a:t>
            </a:r>
            <a:r>
              <a:rPr lang="en-US" sz="2300" i="1" dirty="0"/>
              <a:t>Trinity</a:t>
            </a:r>
            <a:r>
              <a:rPr lang="en-US" sz="2300" dirty="0"/>
              <a:t>/</a:t>
            </a:r>
            <a:r>
              <a:rPr lang="en-US" sz="2300" i="1" dirty="0"/>
              <a:t>Carson</a:t>
            </a:r>
            <a:r>
              <a:rPr lang="en-US" sz="2300" dirty="0"/>
              <a:t> limit </a:t>
            </a:r>
            <a:r>
              <a:rPr lang="en-US" sz="2300" i="1" dirty="0"/>
              <a:t>Locke</a:t>
            </a:r>
            <a:r>
              <a:rPr lang="en-US" sz="2300" dirty="0"/>
              <a:t> to “vocational religious degrees.”</a:t>
            </a:r>
            <a:endParaRPr lang="en-US" sz="2300" i="1" dirty="0"/>
          </a:p>
          <a:p>
            <a:pPr marL="365760" indent="-36576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/>
              <a:t>Does it matter if funding goes </a:t>
            </a:r>
            <a:r>
              <a:rPr lang="en-US" sz="2500" u="sng" dirty="0"/>
              <a:t>direct</a:t>
            </a:r>
            <a:r>
              <a:rPr lang="en-US" sz="2500" dirty="0"/>
              <a:t> to the charter school?</a:t>
            </a:r>
          </a:p>
          <a:p>
            <a:pPr marL="640080" lvl="1">
              <a:lnSpc>
                <a:spcPct val="94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300" dirty="0"/>
              <a:t>No (in </a:t>
            </a:r>
            <a:r>
              <a:rPr lang="en-US" sz="2300" i="1" dirty="0"/>
              <a:t>Trinity</a:t>
            </a:r>
            <a:r>
              <a:rPr lang="en-US" sz="2300" dirty="0"/>
              <a:t>/</a:t>
            </a:r>
            <a:r>
              <a:rPr lang="en-US" sz="2300" i="1" dirty="0"/>
              <a:t>Carson</a:t>
            </a:r>
            <a:r>
              <a:rPr lang="en-US" sz="2300" dirty="0"/>
              <a:t> the state directly paid the school); </a:t>
            </a:r>
            <a:r>
              <a:rPr lang="en-US" sz="2300" u="sng" dirty="0"/>
              <a:t>but</a:t>
            </a:r>
            <a:r>
              <a:rPr lang="en-US" sz="2300" dirty="0"/>
              <a:t> must the allocation be per-student (i.e., direct result of parental choice)?</a:t>
            </a:r>
          </a:p>
          <a:p>
            <a:pPr marL="365760" indent="-36576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/>
              <a:t>To Defendants’ counsel: Could we (or the state) require BCS </a:t>
            </a:r>
            <a:r>
              <a:rPr lang="en-US" sz="2500" dirty="0" err="1"/>
              <a:t>ro</a:t>
            </a:r>
            <a:r>
              <a:rPr lang="en-US" sz="2500" dirty="0"/>
              <a:t> separate the </a:t>
            </a:r>
            <a:r>
              <a:rPr lang="en-US" sz="2500" dirty="0" err="1"/>
              <a:t>Eternalism</a:t>
            </a:r>
            <a:r>
              <a:rPr lang="en-US" sz="2500" dirty="0"/>
              <a:t> theology classes (but not other subjects)?</a:t>
            </a:r>
          </a:p>
          <a:p>
            <a:pPr marL="640080"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That avoids </a:t>
            </a:r>
            <a:r>
              <a:rPr lang="en-US" u="sng" dirty="0"/>
              <a:t>penalty</a:t>
            </a:r>
            <a:r>
              <a:rPr lang="en-US" dirty="0"/>
              <a:t> on religion from denying $ for general subjects?</a:t>
            </a:r>
          </a:p>
          <a:p>
            <a:pPr marL="640080"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The invalid policy in </a:t>
            </a:r>
            <a:r>
              <a:rPr lang="en-US" i="1" dirty="0"/>
              <a:t>Carson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excluded a religious school </a:t>
            </a:r>
            <a:r>
              <a:rPr lang="en-US" u="sng" dirty="0"/>
              <a:t>entirely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428E5-E997-3869-6FDD-905117B39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4971C9-5587-99D2-E626-07D70BAE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4333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II. 2 POTENTIAL COMPLICATIONS RE THE FREE EXERCISE ISSUE</a:t>
            </a:r>
            <a:endParaRPr lang="en-US" sz="4800" b="1" i="0" kern="1200" cap="all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D9369-F89D-65A8-405D-2A12B796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133916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8DA9DAA-006C-4F4B-980E-E3DF019B24E2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3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273F-8763-1B55-C1C5-9C7F006D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396999"/>
          </a:xfrm>
        </p:spPr>
        <p:txBody>
          <a:bodyPr>
            <a:normAutofit/>
          </a:bodyPr>
          <a:lstStyle/>
          <a:p>
            <a:r>
              <a:rPr lang="en-US" sz="4500" b="1" dirty="0"/>
              <a:t>II. COMPLICATIONS RE FREE EX?</a:t>
            </a:r>
            <a:br>
              <a:rPr lang="en-US" sz="4800" b="1" dirty="0"/>
            </a:br>
            <a:r>
              <a:rPr lang="en-US" sz="4800" b="1" dirty="0"/>
              <a:t>    	</a:t>
            </a:r>
            <a:r>
              <a:rPr lang="en-US" sz="4200" b="1" dirty="0"/>
              <a:t>A. School’s Discriminatory Act?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7B937-910B-C67E-D8EE-2EB4E84B3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425"/>
            <a:ext cx="10515600" cy="4845049"/>
          </a:xfrm>
        </p:spPr>
        <p:txBody>
          <a:bodyPr>
            <a:normAutofit/>
          </a:bodyPr>
          <a:lstStyle/>
          <a:p>
            <a:pPr marL="365760" indent="-36576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i="1" u="sng" dirty="0"/>
              <a:t>Hypo Q:</a:t>
            </a:r>
            <a:r>
              <a:rPr lang="en-US" sz="2500" dirty="0"/>
              <a:t> What if McGee excluded the school not because of its religious instruction, but because of sexual-orientation (sex) discrimination against a same-sex marriage?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/>
              <a:t>Arguably, such an exclusion would not discriminate against religion (no charter school could so discriminate).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/>
              <a:t>Might the school have a right to discriminate under “church autonomy” principles (especially the “ministerial exception”)?</a:t>
            </a:r>
          </a:p>
          <a:p>
            <a:pPr marL="365760" indent="-36576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u="sng" dirty="0"/>
              <a:t>Straightforward answer:</a:t>
            </a:r>
            <a:r>
              <a:rPr lang="en-US" sz="2500" dirty="0"/>
              <a:t> The record doesn’t show McGee has any such exclusion based on a school’s discriminatory acts.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/>
              <a:t>Under the problem, the only free exercise issue is the religious exclusion.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1A698-AC3F-2322-C8DE-88E86B8F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11009-475E-E229-32C3-9CCFB6AA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525"/>
            <a:ext cx="9572625" cy="702609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Complication B: State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5F93-689F-8A05-E91B-52EE8CBAB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21976"/>
            <a:ext cx="11057966" cy="5836024"/>
          </a:xfrm>
        </p:spPr>
        <p:txBody>
          <a:bodyPr>
            <a:normAutofit/>
          </a:bodyPr>
          <a:lstStyle/>
          <a:p>
            <a:pPr marL="320040" indent="-32004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i="1" dirty="0"/>
              <a:t>Trinity</a:t>
            </a:r>
            <a:r>
              <a:rPr lang="en-US" sz="2400" dirty="0"/>
              <a:t>/</a:t>
            </a:r>
            <a:r>
              <a:rPr lang="en-US" sz="2400" i="1" dirty="0"/>
              <a:t>Carson</a:t>
            </a:r>
            <a:r>
              <a:rPr lang="en-US" sz="2400" dirty="0"/>
              <a:t> control if this is a </a:t>
            </a:r>
            <a:r>
              <a:rPr lang="en-US" sz="2400" b="1" dirty="0"/>
              <a:t>private</a:t>
            </a:r>
            <a:r>
              <a:rPr lang="en-US" sz="2400" dirty="0"/>
              <a:t> school – </a:t>
            </a:r>
          </a:p>
          <a:p>
            <a:pPr marL="320040" indent="-32004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But if it’s a </a:t>
            </a:r>
            <a:r>
              <a:rPr lang="en-US" sz="2400" b="1" dirty="0"/>
              <a:t>public</a:t>
            </a:r>
            <a:r>
              <a:rPr lang="en-US" sz="2400" dirty="0"/>
              <a:t> school (state actor or state action), the </a:t>
            </a:r>
            <a:r>
              <a:rPr lang="en-US" sz="2400" b="1" dirty="0"/>
              <a:t>Establishment Clause</a:t>
            </a:r>
            <a:r>
              <a:rPr lang="en-US" sz="2400" dirty="0"/>
              <a:t> (EC) applies and restricts religious instruction by the school.</a:t>
            </a:r>
          </a:p>
          <a:p>
            <a:pPr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Cites: classroom-prayer cases (</a:t>
            </a:r>
            <a:r>
              <a:rPr lang="en-US" sz="2200" i="1" dirty="0"/>
              <a:t>Engel v. Vitale</a:t>
            </a:r>
            <a:r>
              <a:rPr lang="en-US" sz="2200" dirty="0"/>
              <a:t> (1962), </a:t>
            </a:r>
            <a:r>
              <a:rPr lang="en-US" sz="2200" i="1" dirty="0"/>
              <a:t>Abington Sch. Dist. v. Schempp</a:t>
            </a:r>
            <a:r>
              <a:rPr lang="en-US" sz="2200" dirty="0"/>
              <a:t> (1963)); graduation-prayer case (</a:t>
            </a:r>
            <a:r>
              <a:rPr lang="en-US" sz="2200" i="1" dirty="0"/>
              <a:t>Lee v. Weisman</a:t>
            </a:r>
            <a:r>
              <a:rPr lang="en-US" sz="2200" dirty="0"/>
              <a:t>, 1992)</a:t>
            </a:r>
          </a:p>
          <a:p>
            <a:pPr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And “free exercise … 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has never meant that a majority could use the </a:t>
            </a:r>
            <a:r>
              <a:rPr lang="en-US" sz="2200" b="1" i="0" dirty="0">
                <a:solidFill>
                  <a:srgbClr val="000000"/>
                </a:solidFill>
                <a:effectLst/>
              </a:rPr>
              <a:t>machinery of the State</a:t>
            </a:r>
            <a:r>
              <a:rPr lang="en-US" sz="2200" b="0" i="0" dirty="0">
                <a:solidFill>
                  <a:srgbClr val="000000"/>
                </a:solidFill>
                <a:effectLst/>
              </a:rPr>
              <a:t> to practice its beliefs.” (</a:t>
            </a:r>
            <a:r>
              <a:rPr lang="en-US" sz="2200" b="0" i="1" dirty="0">
                <a:solidFill>
                  <a:srgbClr val="000000"/>
                </a:solidFill>
                <a:effectLst/>
              </a:rPr>
              <a:t>Schempp</a:t>
            </a:r>
            <a:r>
              <a:rPr lang="en-US" sz="2200" b="0" dirty="0">
                <a:solidFill>
                  <a:srgbClr val="000000"/>
                </a:solidFill>
                <a:effectLst/>
              </a:rPr>
              <a:t>)</a:t>
            </a:r>
            <a:endParaRPr lang="en-US" sz="2200" dirty="0"/>
          </a:p>
          <a:p>
            <a:pPr marL="320040" indent="-32004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So, arguably Issue #1 (free exercise) collapses into #2 (state action).</a:t>
            </a:r>
          </a:p>
          <a:p>
            <a:pPr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If state action is more likely re. curriculum/students than employment (see those slides), then is BCS religious instruction more likely to be state action?</a:t>
            </a:r>
          </a:p>
          <a:p>
            <a:pPr marL="640080">
              <a:lnSpc>
                <a:spcPct val="94000"/>
              </a:lnSpc>
              <a:spcBef>
                <a:spcPts val="600"/>
              </a:spcBef>
            </a:pPr>
            <a:r>
              <a:rPr lang="en-US" sz="2200" dirty="0"/>
              <a:t>OTOH, courts in 1970s decisions said that aid to schools with religious teaching is less problematic than aid to schools that discriminate: “[T]he Constitution … places no value on discrimination as it does on the values inherent in the Free Exercise Clause.” </a:t>
            </a:r>
            <a:r>
              <a:rPr lang="en-US" sz="2200" i="1" dirty="0"/>
              <a:t>Norwood v. Harrison</a:t>
            </a:r>
            <a:r>
              <a:rPr lang="en-US" sz="2200" dirty="0"/>
              <a:t> (1973)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5C4C8-35D6-F9BD-DF33-200F72AA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12420599" y="6356350"/>
            <a:ext cx="676275" cy="365125"/>
          </a:xfrm>
        </p:spPr>
        <p:txBody>
          <a:bodyPr/>
          <a:lstStyle/>
          <a:p>
            <a:fld id="{D8DA9DAA-006C-4F4B-980E-E3DF019B24E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spc="400" dirty="0">
                <a:latin typeface="+mn-lt"/>
              </a:rPr>
              <a:t>Questions?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08798-0DB3-46BF-880E-7BB904D70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8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0708C5D-DFD9-D285-10FD-FE0B5B830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2088"/>
            <a:ext cx="11991975" cy="892175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KEY FACTS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A952AB-3B2D-5AF7-353E-478B705E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975"/>
            <a:ext cx="10771632" cy="52673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Charter school (BCS) was approved in 2022, to open fall 2023.</a:t>
            </a:r>
          </a:p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It’s </a:t>
            </a:r>
            <a:r>
              <a:rPr lang="en-US" sz="2500" u="sng" dirty="0"/>
              <a:t>operated by</a:t>
            </a:r>
            <a:r>
              <a:rPr lang="en-US" sz="2500" dirty="0"/>
              <a:t> a religious non-profit organization (Eternalist Foundation), as “an Eternalist school.”</a:t>
            </a:r>
          </a:p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And it will </a:t>
            </a:r>
            <a:r>
              <a:rPr lang="en-US" sz="2500" u="sng" dirty="0"/>
              <a:t>teach</a:t>
            </a:r>
            <a:r>
              <a:rPr lang="en-US" sz="2500" dirty="0"/>
              <a:t> (require) courses in “history, tenets, philosophy and practices of </a:t>
            </a:r>
            <a:r>
              <a:rPr lang="en-US" sz="2500" dirty="0" err="1"/>
              <a:t>Eternalism</a:t>
            </a:r>
            <a:r>
              <a:rPr lang="en-US" sz="2500" dirty="0"/>
              <a:t>” (although it accepts students of all faiths).</a:t>
            </a:r>
          </a:p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But also teach “same subjects generally offered” in public schools.</a:t>
            </a:r>
          </a:p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Employees must follow “code of conduct derived from </a:t>
            </a:r>
            <a:r>
              <a:rPr lang="en-US" sz="2500" dirty="0" err="1"/>
              <a:t>Eternalism</a:t>
            </a:r>
            <a:r>
              <a:rPr lang="en-US" sz="2500" dirty="0"/>
              <a:t>.”</a:t>
            </a:r>
          </a:p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Before opening, BCS rescinded job offer (math teacher) to Maxwell because she was in same-sex marriage (barred by code of conduct).</a:t>
            </a:r>
          </a:p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Maxwell sued arguing (1) approval of BCS as charter school violated state law, (2) BCS’s discrimination violated 42 USC 1983 (14th Am?).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D39B3-E9B8-10DB-1BC2-0C8FD415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533400" y="6226175"/>
            <a:ext cx="295275" cy="365125"/>
          </a:xfrm>
        </p:spPr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A82CC-7B28-1F96-930D-A1D96C4D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H="1">
            <a:off x="12134087" y="841248"/>
            <a:ext cx="219837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E6A76-D099-AEDA-561F-D688A3DD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0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DBBC93-70DF-4E4E-98E3-08124185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585217"/>
            <a:ext cx="9769984" cy="1567434"/>
          </a:xfrm>
        </p:spPr>
        <p:txBody>
          <a:bodyPr>
            <a:normAutofit/>
          </a:bodyPr>
          <a:lstStyle/>
          <a:p>
            <a:r>
              <a:rPr lang="en-US" sz="4800" dirty="0"/>
              <a:t>Issues in </a:t>
            </a:r>
            <a:r>
              <a:rPr lang="en-US" sz="4800" i="1" dirty="0"/>
              <a:t>maxwell </a:t>
            </a:r>
            <a:r>
              <a:rPr lang="en-US" sz="4800" i="1" cap="none" dirty="0"/>
              <a:t>v</a:t>
            </a:r>
            <a:r>
              <a:rPr lang="en-US" sz="4800" i="1" dirty="0"/>
              <a:t>. </a:t>
            </a:r>
            <a:r>
              <a:rPr lang="en-US" sz="4800" i="1" dirty="0" err="1"/>
              <a:t>mcgee</a:t>
            </a:r>
            <a:r>
              <a:rPr lang="en-US" sz="4800" i="1" dirty="0"/>
              <a:t> state </a:t>
            </a:r>
            <a:r>
              <a:rPr lang="en-US" sz="4800" i="1" dirty="0" err="1"/>
              <a:t>bd.Of</a:t>
            </a:r>
            <a:r>
              <a:rPr lang="en-US" sz="4800" i="1" dirty="0"/>
              <a:t> ed.</a:t>
            </a:r>
            <a:endParaRPr lang="en-US" sz="4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E74E9-AA78-46C1-845A-0B72FA8AF3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38551" y="2562225"/>
            <a:ext cx="7398258" cy="3609975"/>
          </a:xfrm>
        </p:spPr>
        <p:txBody>
          <a:bodyPr>
            <a:noAutofit/>
          </a:bodyPr>
          <a:lstStyle/>
          <a:p>
            <a:pPr marL="605790" indent="-457200" algn="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Does the state provision prohibiting a charter school from being “operated by a religious institution which intends to provide religious instruction in the charter school” violate the    Free Exercise Clause?</a:t>
            </a:r>
          </a:p>
          <a:p>
            <a:pPr marL="514350" indent="-365760" algn="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Is the </a:t>
            </a:r>
            <a:r>
              <a:rPr lang="en-US" sz="2400" dirty="0"/>
              <a:t>school’s employment decision   (refusing a teacher in a same-sex marriage) “state action” under 42 USC 1983 (because it’s unlawful discrimination )?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Placeholder 5" descr="mountains at sunset">
            <a:extLst>
              <a:ext uri="{FF2B5EF4-FFF2-40B4-BE49-F238E27FC236}">
                <a16:creationId xmlns:a16="http://schemas.microsoft.com/office/drawing/2014/main" id="{4642631A-6ABE-41EA-A308-9CF1230F142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/>
          <a:srcRect/>
          <a:stretch/>
        </p:blipFill>
        <p:spPr>
          <a:xfrm>
            <a:off x="1028383" y="3429001"/>
            <a:ext cx="2373185" cy="2373184"/>
          </a:xfr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C25F72-F9A7-42F9-9720-0801ED77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01/23/2024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DFC2F-FF0A-4EC9-A0BB-0AA2B1E6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 flipV="1">
            <a:off x="-1596229" y="2116299"/>
            <a:ext cx="2788920" cy="7270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F8D89-56D9-4E2B-9838-07DFB6E9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007CD2-C38A-0718-E296-A6CFD010A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1531172"/>
          </a:xfrm>
        </p:spPr>
        <p:txBody>
          <a:bodyPr>
            <a:noAutofit/>
          </a:bodyPr>
          <a:lstStyle/>
          <a:p>
            <a:r>
              <a:rPr lang="en-US" sz="4600" dirty="0"/>
              <a:t>Issue #1. free exercise and charter-school status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3409B69-9BE2-036D-493D-3DBD9D7F1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272118"/>
            <a:ext cx="9144000" cy="1912530"/>
          </a:xfrm>
        </p:spPr>
        <p:txBody>
          <a:bodyPr>
            <a:normAutofit/>
          </a:bodyPr>
          <a:lstStyle/>
          <a:p>
            <a:r>
              <a:rPr lang="en-US" sz="4200" dirty="0"/>
              <a:t>I. Free Exercise Principles/Cases</a:t>
            </a:r>
          </a:p>
          <a:p>
            <a:r>
              <a:rPr lang="en-US" sz="4200" dirty="0"/>
              <a:t>II. Complications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248E0-017B-A649-9E55-30076ECDA54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201613"/>
            <a:ext cx="2743200" cy="365125"/>
          </a:xfrm>
        </p:spPr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0A1E9-42BF-576C-38B0-7D8D6E696E2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rot="16200000">
            <a:off x="0" y="1938338"/>
            <a:ext cx="2789238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2C95C-5ABA-15AE-9C9F-F2A7CAF311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201613"/>
            <a:ext cx="2743200" cy="365125"/>
          </a:xfrm>
        </p:spPr>
        <p:txBody>
          <a:bodyPr/>
          <a:lstStyle/>
          <a:p>
            <a:fld id="{D8DA9DAA-006C-4F4B-980E-E3DF019B24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2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0262995-172B-B120-9F4F-A3ED56151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136526"/>
            <a:ext cx="11111103" cy="1436688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I. FREE EXERCISE PRINCIPLES/CASES</a:t>
            </a:r>
            <a:br>
              <a:rPr lang="en-US" sz="4400" dirty="0"/>
            </a:br>
            <a:r>
              <a:rPr lang="en-US" sz="4100" u="sng" cap="none" dirty="0"/>
              <a:t>Intro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422DDE9-452A-94C0-3414-98C284FB0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1" y="1573214"/>
            <a:ext cx="11111103" cy="5284786"/>
          </a:xfrm>
        </p:spPr>
        <p:txBody>
          <a:bodyPr>
            <a:normAutofit/>
          </a:bodyPr>
          <a:lstStyle/>
          <a:p>
            <a:pPr marL="365760" indent="-36576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SCOTUS case law has changed concerning free exercise &amp; funding.</a:t>
            </a:r>
          </a:p>
          <a:p>
            <a:pPr marL="365760" indent="-365760">
              <a:lnSpc>
                <a:spcPct val="9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dirty="0"/>
              <a:t>Free Exercise Clause has long prohibited </a:t>
            </a:r>
            <a:r>
              <a:rPr lang="en-US" sz="2600" u="sng" dirty="0"/>
              <a:t>restrictions</a:t>
            </a:r>
            <a:r>
              <a:rPr lang="en-US" sz="2600" dirty="0"/>
              <a:t> that discriminate against religious exercise.</a:t>
            </a:r>
          </a:p>
          <a:p>
            <a:pPr marL="640080" lvl="1">
              <a:lnSpc>
                <a:spcPct val="940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dirty="0"/>
              <a:t>E.g. </a:t>
            </a:r>
            <a:r>
              <a:rPr lang="en-US" i="1" dirty="0" err="1"/>
              <a:t>Lukumi</a:t>
            </a:r>
            <a:r>
              <a:rPr lang="en-US" dirty="0"/>
              <a:t> (1993) (invalidated laws targeting religious animal-killings)</a:t>
            </a:r>
          </a:p>
          <a:p>
            <a:pPr marL="365760" indent="-365760">
              <a:lnSpc>
                <a:spcPct val="9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dirty="0"/>
              <a:t>But at the same time, SCOTUS used to require that religious K-12 schools be excluded from (many) government </a:t>
            </a:r>
            <a:r>
              <a:rPr lang="en-US" sz="2600" u="sng" dirty="0"/>
              <a:t>funding</a:t>
            </a:r>
            <a:r>
              <a:rPr lang="en-US" sz="2600" dirty="0"/>
              <a:t> programs.</a:t>
            </a:r>
          </a:p>
          <a:p>
            <a:pPr marL="640080" lvl="1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Under First Am’s Establishment Clause (EC) (</a:t>
            </a:r>
            <a:r>
              <a:rPr lang="en-US" i="1" dirty="0"/>
              <a:t>Lemon v. Kurtzman</a:t>
            </a:r>
            <a:r>
              <a:rPr lang="en-US" dirty="0"/>
              <a:t> test)</a:t>
            </a:r>
          </a:p>
          <a:p>
            <a:pPr marL="640080" lvl="1">
              <a:lnSpc>
                <a:spcPct val="9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Funding “advances religion”; strings on $ “entangle” govt. in religion</a:t>
            </a:r>
          </a:p>
          <a:p>
            <a:pPr marL="365760" indent="-36576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Since 2000: shift to emphasizing nondiscrimination in </a:t>
            </a:r>
            <a:r>
              <a:rPr lang="en-US" sz="2600" u="sng" dirty="0"/>
              <a:t>funding</a:t>
            </a:r>
            <a:r>
              <a:rPr lang="en-US" sz="2600" dirty="0"/>
              <a:t> too</a:t>
            </a:r>
          </a:p>
          <a:p>
            <a:pPr marL="365760" indent="-36576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EC doesn’t </a:t>
            </a:r>
            <a:r>
              <a:rPr lang="en-US" sz="2600" u="sng" dirty="0"/>
              <a:t>require</a:t>
            </a:r>
            <a:r>
              <a:rPr lang="en-US" sz="2600" dirty="0"/>
              <a:t> excluding them; but does Free Ex </a:t>
            </a:r>
            <a:r>
              <a:rPr lang="en-US" sz="2600" b="1" u="sng" dirty="0"/>
              <a:t>forbid</a:t>
            </a:r>
            <a:r>
              <a:rPr lang="en-US" sz="2600" dirty="0"/>
              <a:t> it?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84FF-EE19-8666-2328-FFF70EA3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-656082" y="6356351"/>
            <a:ext cx="456057" cy="273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EC5E3-5E45-E959-D660-01CC50D8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flipH="1" flipV="1">
            <a:off x="12134087" y="886967"/>
            <a:ext cx="257937" cy="845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334C7-A565-53F2-7A54-F23035D3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12392024" y="6321177"/>
            <a:ext cx="952500" cy="2805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9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014FA7-2321-78A0-7BA2-25DBF453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136525"/>
            <a:ext cx="11516139" cy="1036292"/>
          </a:xfrm>
        </p:spPr>
        <p:txBody>
          <a:bodyPr>
            <a:noAutofit/>
          </a:bodyPr>
          <a:lstStyle/>
          <a:p>
            <a:pPr algn="ctr"/>
            <a:r>
              <a:rPr lang="en-US" sz="4000" b="1" i="1" dirty="0">
                <a:solidFill>
                  <a:srgbClr val="008000"/>
                </a:solidFill>
              </a:rPr>
              <a:t>Locke v. Davey</a:t>
            </a:r>
            <a:r>
              <a:rPr lang="en-US" sz="4000" b="1" dirty="0">
                <a:solidFill>
                  <a:srgbClr val="003300"/>
                </a:solidFill>
              </a:rPr>
              <a:t>:</a:t>
            </a:r>
            <a:r>
              <a:rPr lang="en-US" sz="4000" b="1" dirty="0"/>
              <a:t> an exclusion of religion upheld</a:t>
            </a:r>
            <a:endParaRPr lang="en-US" sz="4000" b="1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F523271-DF6B-70C8-B47B-B6010F6A8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1" y="1391478"/>
            <a:ext cx="11260790" cy="5466522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Washington state funded college scholarships for students based on “promise” and income limits; but it excluded students majoring in “devotional theology.”</a:t>
            </a:r>
          </a:p>
          <a:p>
            <a:pPr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500" dirty="0"/>
              <a:t>Withdrew scholarship from Davey, a theology major at a Pentecostal Christian college. </a:t>
            </a:r>
            <a:r>
              <a:rPr lang="en-US" sz="2500" b="1" dirty="0"/>
              <a:t>SCOTUS (2004) upheld the withdrawal—2 themes:</a:t>
            </a:r>
          </a:p>
          <a:p>
            <a:pPr marL="548640" indent="-365760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400" dirty="0"/>
              <a:t>This excluded funds for </a:t>
            </a:r>
            <a:r>
              <a:rPr lang="en-US" sz="2400" b="1" dirty="0"/>
              <a:t>training for “the ministry”</a:t>
            </a:r>
            <a:r>
              <a:rPr lang="en-US" sz="2400" dirty="0"/>
              <a:t>:</a:t>
            </a:r>
          </a:p>
          <a:p>
            <a:pPr marL="822960" lvl="1" indent="-274320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“Historic, substantial state interest”: founding era rejected taxes for clergy</a:t>
            </a:r>
          </a:p>
          <a:p>
            <a:pPr marL="822960" lvl="1" indent="-274320">
              <a:lnSpc>
                <a:spcPct val="94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2200" dirty="0"/>
              <a:t>It’s “a distinct category of instruction” [vs. general subjects taught from a  religious perspective]</a:t>
            </a:r>
            <a:r>
              <a:rPr lang="en-US" dirty="0"/>
              <a:t>  </a:t>
            </a:r>
          </a:p>
          <a:p>
            <a:pPr marL="548640" indent="-365760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400" dirty="0"/>
              <a:t>The 2 clauses allow some “play in the joints”: </a:t>
            </a:r>
            <a:r>
              <a:rPr lang="en-US" sz="2400" b="1" dirty="0"/>
              <a:t>discretion</a:t>
            </a:r>
            <a:r>
              <a:rPr lang="en-US" sz="2400" dirty="0"/>
              <a:t> whether to fund</a:t>
            </a:r>
          </a:p>
          <a:p>
            <a:pPr>
              <a:lnSpc>
                <a:spcPct val="94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/>
              <a:t> BUT: </a:t>
            </a:r>
            <a:r>
              <a:rPr lang="en-US" sz="2500" b="1" dirty="0"/>
              <a:t>2 recent decisions </a:t>
            </a:r>
            <a:r>
              <a:rPr lang="en-US" sz="2500" b="1" u="sng" dirty="0"/>
              <a:t>invalidate</a:t>
            </a:r>
            <a:r>
              <a:rPr lang="en-US" sz="2500" dirty="0"/>
              <a:t> exclusions of religious recipients 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FAC1C-6D64-145A-8E2B-1B918956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6BAEF-8014-FD5E-B2A8-043F5B4316D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A91A4-B527-C3D8-8A11-E1B2EAE04369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2394095" y="845343"/>
            <a:ext cx="457201" cy="247961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2502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C32C5-FA7F-AAB3-22B5-0B501D785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36525"/>
            <a:ext cx="11025188" cy="873125"/>
          </a:xfrm>
        </p:spPr>
        <p:txBody>
          <a:bodyPr>
            <a:normAutofit/>
          </a:bodyPr>
          <a:lstStyle/>
          <a:p>
            <a:r>
              <a:rPr lang="en-US" sz="4200" b="1" cap="none" dirty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en-US" sz="4200" b="1" i="1" cap="none" dirty="0">
                <a:solidFill>
                  <a:schemeClr val="accent6">
                    <a:lumMod val="50000"/>
                  </a:schemeClr>
                </a:solidFill>
              </a:rPr>
              <a:t>Trinity Lutheran Church v. Comer</a:t>
            </a:r>
            <a:r>
              <a:rPr lang="en-US" sz="4200" b="1" cap="none" dirty="0">
                <a:solidFill>
                  <a:schemeClr val="accent6">
                    <a:lumMod val="50000"/>
                  </a:schemeClr>
                </a:solidFill>
              </a:rPr>
              <a:t> (2017)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9B67B-6CD6-495E-6414-B3FEE1C90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575"/>
            <a:ext cx="10515600" cy="5686426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Missouri state grants to help nonprofit schools, daycares, etc. “purchase rubber playground surfaces made from recycled tires”</a:t>
            </a:r>
          </a:p>
          <a:p>
            <a:pPr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State denied funds to Church’s daycare on ground that “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under [the] </a:t>
            </a:r>
            <a:r>
              <a:rPr lang="en-US" sz="2400" dirty="0">
                <a:solidFill>
                  <a:srgbClr val="333333"/>
                </a:solidFill>
              </a:rPr>
              <a:t>Missouri 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Constitution, the Department could not provide financial assistance directly to a church.” </a:t>
            </a:r>
            <a:r>
              <a:rPr lang="en-US" sz="2400" b="1" i="0" dirty="0">
                <a:solidFill>
                  <a:srgbClr val="333333"/>
                </a:solidFill>
                <a:effectLst/>
              </a:rPr>
              <a:t>SCOTUS held:</a:t>
            </a:r>
            <a:endParaRPr lang="en-US" sz="2400" b="1" dirty="0"/>
          </a:p>
          <a:p>
            <a:pPr marL="457200" indent="-45720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400" b="0" i="0" dirty="0">
                <a:solidFill>
                  <a:srgbClr val="333333"/>
                </a:solidFill>
                <a:effectLst/>
              </a:rPr>
              <a:t>State “</a:t>
            </a:r>
            <a:r>
              <a:rPr lang="en-US" sz="2400" b="1" i="0" dirty="0">
                <a:solidFill>
                  <a:srgbClr val="333333"/>
                </a:solidFill>
                <a:effectLst/>
              </a:rPr>
              <a:t>discriminates against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 otherwise eligible recipients … solely because of their religious character”; that “triggers the most exacting scrutiny.” (E.g., </a:t>
            </a:r>
            <a:r>
              <a:rPr lang="en-US" sz="2400" b="0" i="1" dirty="0" err="1">
                <a:solidFill>
                  <a:srgbClr val="333333"/>
                </a:solidFill>
                <a:effectLst/>
              </a:rPr>
              <a:t>Lukumi</a:t>
            </a:r>
            <a:r>
              <a:rPr lang="en-US" sz="2400" b="0" dirty="0">
                <a:solidFill>
                  <a:srgbClr val="333333"/>
                </a:solidFill>
                <a:effectLst/>
              </a:rPr>
              <a:t>)</a:t>
            </a:r>
            <a:endParaRPr lang="en-US" sz="2400" dirty="0"/>
          </a:p>
          <a:p>
            <a:pPr marL="457200" indent="-45720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400" b="0" i="0" dirty="0">
                <a:solidFill>
                  <a:srgbClr val="333333"/>
                </a:solidFill>
                <a:effectLst/>
              </a:rPr>
              <a:t>“[T]he liberties of religion/expression may be infringed by denying or placing conditions upon </a:t>
            </a:r>
            <a:r>
              <a:rPr lang="en-US" sz="2400" b="1" i="0" dirty="0">
                <a:solidFill>
                  <a:srgbClr val="333333"/>
                </a:solidFill>
                <a:effectLst/>
              </a:rPr>
              <a:t>a benefit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.” (E.g., unemployment cases</a:t>
            </a:r>
            <a:r>
              <a:rPr lang="en-US" sz="2400" b="0" dirty="0">
                <a:solidFill>
                  <a:srgbClr val="333333"/>
                </a:solidFill>
                <a:effectLst/>
              </a:rPr>
              <a:t>)</a:t>
            </a:r>
            <a:endParaRPr lang="en-US" sz="2400" dirty="0"/>
          </a:p>
          <a:p>
            <a:pPr marL="457200" indent="-457200">
              <a:lnSpc>
                <a:spcPct val="94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en-US" sz="2400" dirty="0"/>
              <a:t>Distinguished </a:t>
            </a:r>
            <a:r>
              <a:rPr lang="en-US" sz="2400" i="1" dirty="0"/>
              <a:t>Locke</a:t>
            </a:r>
            <a:r>
              <a:rPr lang="en-US" sz="2400" dirty="0"/>
              <a:t>: “Davey was 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denied a scholarship because of what he proposed </a:t>
            </a:r>
            <a:r>
              <a:rPr lang="en-US" sz="2400" b="1" u="sng" dirty="0">
                <a:solidFill>
                  <a:srgbClr val="333333"/>
                </a:solidFill>
                <a:effectLst/>
              </a:rPr>
              <a:t>to do</a:t>
            </a:r>
            <a:r>
              <a:rPr lang="en-US" sz="2400" b="1" i="0" dirty="0">
                <a:solidFill>
                  <a:srgbClr val="333333"/>
                </a:solidFill>
                <a:effectLst/>
              </a:rPr>
              <a:t>—use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 the funds to prepare for the ministry. Trinity was denied a grant simply because of what it </a:t>
            </a:r>
            <a:r>
              <a:rPr lang="en-US" sz="2400" b="1" u="sng" dirty="0">
                <a:solidFill>
                  <a:srgbClr val="333333"/>
                </a:solidFill>
                <a:effectLst/>
              </a:rPr>
              <a:t>is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—a church.”</a:t>
            </a:r>
            <a:r>
              <a:rPr lang="en-US" sz="2400" dirty="0"/>
              <a:t> </a:t>
            </a:r>
            <a:endParaRPr lang="en-US" sz="2400" i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450C3-FDA0-DF68-C0BC-2E5385CFB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46360-27DE-757B-C659-A4BC28DE0A21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r>
              <a:rPr lang="en-US"/>
              <a:t>9/3/20XX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AAB41-54E0-B0D5-9C33-50E482396DC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 flipV="1">
            <a:off x="12191999" y="723899"/>
            <a:ext cx="523875" cy="21907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729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C305-029B-648E-61D2-5CD9D612A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4" y="136525"/>
            <a:ext cx="9553575" cy="80645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/>
              <a:t>The “status/use” distinction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6EC4F-1230-425E-3AE0-49BF7A5C2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51"/>
            <a:ext cx="10734676" cy="5657850"/>
          </a:xfrm>
        </p:spPr>
        <p:txBody>
          <a:bodyPr>
            <a:normAutofit/>
          </a:bodyPr>
          <a:lstStyle/>
          <a:p>
            <a:pPr marL="320040" indent="-32004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i="1" dirty="0"/>
              <a:t>Trinity</a:t>
            </a:r>
            <a:r>
              <a:rPr lang="en-US" sz="2400" dirty="0"/>
              <a:t> fn. 3: “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This case involves express discrimination based on religious identity…. We do not address religious uses of funding….”</a:t>
            </a:r>
          </a:p>
          <a:p>
            <a:pPr marL="320040" indent="-32004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0" i="0" dirty="0">
                <a:solidFill>
                  <a:srgbClr val="333333"/>
                </a:solidFill>
                <a:effectLst/>
              </a:rPr>
              <a:t>McGee’s provision arguably discriminates based only on </a:t>
            </a:r>
            <a:r>
              <a:rPr lang="en-US" sz="2400" i="0" dirty="0">
                <a:solidFill>
                  <a:srgbClr val="333333"/>
                </a:solidFill>
                <a:effectLst/>
              </a:rPr>
              <a:t>use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 (by ex-</a:t>
            </a:r>
            <a:r>
              <a:rPr lang="en-US" sz="2400" b="0" i="0" dirty="0" err="1">
                <a:solidFill>
                  <a:srgbClr val="333333"/>
                </a:solidFill>
                <a:effectLst/>
              </a:rPr>
              <a:t>cluding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 a religious organization that “</a:t>
            </a:r>
            <a:r>
              <a:rPr lang="en-US" sz="2400" dirty="0"/>
              <a:t>intends to provide religious </a:t>
            </a:r>
            <a:r>
              <a:rPr lang="en-US" sz="2400" u="sng" dirty="0"/>
              <a:t>instruction</a:t>
            </a:r>
            <a:r>
              <a:rPr lang="en-US" sz="2400" dirty="0"/>
              <a:t> in the charter school”).</a:t>
            </a:r>
          </a:p>
          <a:p>
            <a:pPr marL="320040" indent="-32004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Does the status/use distinction make any sense?</a:t>
            </a:r>
          </a:p>
          <a:p>
            <a:pPr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b="0" i="0" u="sng" dirty="0">
                <a:effectLst/>
              </a:rPr>
              <a:t>Pro:</a:t>
            </a:r>
            <a:r>
              <a:rPr lang="en-US" sz="2200" b="0" i="0" dirty="0">
                <a:effectLst/>
              </a:rPr>
              <a:t> The distinction preserves some discretion to limit funding of religion</a:t>
            </a:r>
          </a:p>
          <a:p>
            <a:pPr lvl="1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u="sng" dirty="0"/>
              <a:t>Con:</a:t>
            </a:r>
            <a:r>
              <a:rPr lang="en-US" sz="2200" dirty="0"/>
              <a:t> Whether it’s “</a:t>
            </a:r>
            <a:r>
              <a:rPr lang="en-US" sz="2200" dirty="0" err="1"/>
              <a:t>discriminat</a:t>
            </a:r>
            <a:r>
              <a:rPr lang="en-US" sz="2200" dirty="0"/>
              <a:t>[ion] against status or use makes no difference; it is a violation of the right to free exercise either way…. Our cases have long recognized the importance of protecting religious actions, not just religious status.” Gorsuch, J., concurring in </a:t>
            </a:r>
            <a:r>
              <a:rPr lang="en-US" sz="2200" i="1" dirty="0"/>
              <a:t>Espinoza v. Montana Dept. of Revenue</a:t>
            </a:r>
            <a:r>
              <a:rPr lang="en-US" sz="2200" dirty="0"/>
              <a:t> (2020)</a:t>
            </a:r>
          </a:p>
          <a:p>
            <a:pPr marL="320040" indent="-320040"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0" i="0" dirty="0">
                <a:effectLst/>
              </a:rPr>
              <a:t>SCOTUS resolved the issue in 2022: </a:t>
            </a:r>
            <a:r>
              <a:rPr lang="en-US" sz="2400" b="1" i="0" dirty="0">
                <a:effectLst/>
              </a:rPr>
              <a:t>rejecting the distinction …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8223D-544B-87BA-94A8-DB158960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2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D5F0-38B7-D696-5CCF-FFD094DE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2726"/>
            <a:ext cx="10182226" cy="806450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accent5">
                    <a:lumMod val="50000"/>
                  </a:schemeClr>
                </a:solidFill>
              </a:rPr>
              <a:t>2. </a:t>
            </a:r>
            <a:r>
              <a:rPr lang="en-US" sz="4200" b="1" i="1" dirty="0">
                <a:solidFill>
                  <a:schemeClr val="accent5">
                    <a:lumMod val="50000"/>
                  </a:schemeClr>
                </a:solidFill>
              </a:rPr>
              <a:t>Carson v. Makin</a:t>
            </a:r>
            <a:r>
              <a:rPr lang="en-US" sz="4200" b="1" dirty="0">
                <a:solidFill>
                  <a:schemeClr val="accent5">
                    <a:lumMod val="50000"/>
                  </a:schemeClr>
                </a:solidFill>
              </a:rPr>
              <a:t> (2022)</a:t>
            </a:r>
            <a:endParaRPr lang="en-US" sz="4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24D9A-A9B9-26B5-5548-2DFA215AC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476" y="1247775"/>
            <a:ext cx="11439524" cy="54737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For remote areas without public school, Maine paid the tuition for parents’ choice of private school—but only “nonsectarian” schools.</a:t>
            </a:r>
          </a:p>
          <a:p>
            <a:pPr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“Sectarian” = school “that</a:t>
            </a:r>
            <a:r>
              <a:rPr lang="en-US" sz="2400" b="0" i="0" dirty="0">
                <a:solidFill>
                  <a:srgbClr val="333333"/>
                </a:solidFill>
                <a:effectLst/>
              </a:rPr>
              <a:t> promotes the faith or belief system with which    it is associated and/or presents [subjects] through the lens of this faith.”</a:t>
            </a:r>
            <a:endParaRPr lang="en-US" sz="2400" dirty="0"/>
          </a:p>
          <a:p>
            <a:pPr>
              <a:lnSpc>
                <a:spcPct val="94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State/CA1 argued this was “use-based”; </a:t>
            </a:r>
            <a:r>
              <a:rPr lang="en-US" sz="2400" b="1" dirty="0"/>
              <a:t>SCOTUS rejected the distinction.</a:t>
            </a:r>
            <a:endParaRPr lang="en-US" sz="2400" dirty="0"/>
          </a:p>
          <a:p>
            <a:pPr marL="320040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“[We have] never suggested that use-based discrimination is any less offensive to the Free Exercise Clause.”</a:t>
            </a:r>
          </a:p>
          <a:p>
            <a:pPr marL="320040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Teaching faith “lies at the very core of a private religious school’s mission.”</a:t>
            </a:r>
          </a:p>
          <a:p>
            <a:pPr marL="320040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“Scrutinizing how school pursues its … mission would raise serious  concerns about state entanglement and denominational favoritism.”</a:t>
            </a:r>
          </a:p>
          <a:p>
            <a:pPr marL="320040">
              <a:lnSpc>
                <a:spcPct val="9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i="1" dirty="0"/>
              <a:t>Locke v. Davey</a:t>
            </a:r>
            <a:r>
              <a:rPr lang="en-US" sz="2400" dirty="0"/>
              <a:t> “cannot be read beyond its narrow focus on vocational religious degrees [clergy/ministers].” </a:t>
            </a:r>
            <a:endParaRPr lang="en-US" sz="2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F25B-2D42-E90F-6D28-24C43305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919F73-B6C2-4A43-95E2-833EC48925FE}">
  <ds:schemaRefs>
    <ds:schemaRef ds:uri="http://purl.org/dc/dcmitype/"/>
    <ds:schemaRef ds:uri="http://schemas.microsoft.com/office/2006/documentManagement/types"/>
    <ds:schemaRef ds:uri="71af3243-3dd4-4a8d-8c0d-dd76da1f02a5"/>
    <ds:schemaRef ds:uri="16c05727-aa75-4e4a-9b5f-8a80a1165891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Galaxy presentation</Template>
  <TotalTime>1874</TotalTime>
  <Words>1661</Words>
  <Application>Microsoft Office PowerPoint</Application>
  <PresentationFormat>Widescreen</PresentationFormat>
  <Paragraphs>127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Univers</vt:lpstr>
      <vt:lpstr>Wingdings</vt:lpstr>
      <vt:lpstr>GradientUnivers</vt:lpstr>
      <vt:lpstr>McGEE moot court problem 2023-24: free exercise issue</vt:lpstr>
      <vt:lpstr>KEY FACTS</vt:lpstr>
      <vt:lpstr>Issues in maxwell v. mcgee state bd.Of ed.</vt:lpstr>
      <vt:lpstr>Issue #1. free exercise and charter-school status</vt:lpstr>
      <vt:lpstr>I. FREE EXERCISE PRINCIPLES/CASES Intro</vt:lpstr>
      <vt:lpstr>Locke v. Davey: an exclusion of religion upheld</vt:lpstr>
      <vt:lpstr>1. Trinity Lutheran Church v. Comer (2017)</vt:lpstr>
      <vt:lpstr>The “status/use” distinction</vt:lpstr>
      <vt:lpstr>2. Carson v. Makin (2022)</vt:lpstr>
      <vt:lpstr>Possible questions re. this case</vt:lpstr>
      <vt:lpstr>II. 2 POTENTIAL COMPLICATIONS RE THE FREE EXERCISE ISSUE</vt:lpstr>
      <vt:lpstr>II. COMPLICATIONS RE FREE EX?      A. School’s Discriminatory Act? </vt:lpstr>
      <vt:lpstr>Complication B: State Action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McGEE moot court problem 2023-24: free exercise issue</dc:title>
  <dc:creator>Berg, Thomas C.</dc:creator>
  <cp:lastModifiedBy>Berg, Thomas C.</cp:lastModifiedBy>
  <cp:revision>1</cp:revision>
  <cp:lastPrinted>2024-01-23T17:37:31Z</cp:lastPrinted>
  <dcterms:created xsi:type="dcterms:W3CDTF">2024-01-15T16:15:32Z</dcterms:created>
  <dcterms:modified xsi:type="dcterms:W3CDTF">2024-01-23T22:39:49Z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