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72" r:id="rId1"/>
    <p:sldMasterId id="2147483681" r:id="rId2"/>
  </p:sldMasterIdLst>
  <p:notesMasterIdLst>
    <p:notesMasterId r:id="rId9"/>
  </p:notesMasterIdLst>
  <p:sldIdLst>
    <p:sldId id="278" r:id="rId3"/>
    <p:sldId id="279" r:id="rId4"/>
    <p:sldId id="256" r:id="rId5"/>
    <p:sldId id="271" r:id="rId6"/>
    <p:sldId id="280" r:id="rId7"/>
    <p:sldId id="281" r:id="rId8"/>
  </p:sldIdLst>
  <p:sldSz cx="9144000" cy="6858000" type="screen4x3"/>
  <p:notesSz cx="7010400" cy="9236075"/>
  <p:embeddedFontLst>
    <p:embeddedFont>
      <p:font typeface="Bembo" panose="02020502050201020203" pitchFamily="18" charset="0"/>
      <p:regular r:id="rId10"/>
      <p:boldItalic r:id="rId11"/>
    </p:embeddedFont>
    <p:embeddedFont>
      <p:font typeface="Montserrat" panose="02000505000000020004" pitchFamily="2" charset="0"/>
      <p:regular r:id="rId12"/>
      <p:bold r:id="rId13"/>
    </p:embeddedFont>
    <p:embeddedFont>
      <p:font typeface="Montserrat Light" panose="00000400000000000000" pitchFamily="2" charset="0"/>
      <p:regular r:id="rId14"/>
    </p:embeddedFont>
  </p:embeddedFontLst>
  <p:defaultTextStyle>
    <a:defPPr>
      <a:defRPr lang="en-US"/>
    </a:defPPr>
    <a:lvl1pPr marL="0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1pPr>
    <a:lvl2pPr marL="373075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2pPr>
    <a:lvl3pPr marL="746150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3pPr>
    <a:lvl4pPr marL="111922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4pPr>
    <a:lvl5pPr marL="1492301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5pPr>
    <a:lvl6pPr marL="186537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6pPr>
    <a:lvl7pPr marL="2238451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7pPr>
    <a:lvl8pPr marL="261152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8pPr>
    <a:lvl9pPr marL="2984602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56A"/>
    <a:srgbClr val="950225"/>
    <a:srgbClr val="F07F29"/>
    <a:srgbClr val="FFFF00"/>
    <a:srgbClr val="5D0024"/>
    <a:srgbClr val="C9C1AF"/>
    <a:srgbClr val="F4F3ED"/>
    <a:srgbClr val="002957"/>
    <a:srgbClr val="002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377" autoAdjust="0"/>
  </p:normalViewPr>
  <p:slideViewPr>
    <p:cSldViewPr snapToGrid="0" snapToObjects="1">
      <p:cViewPr varScale="1">
        <p:scale>
          <a:sx n="80" d="100"/>
          <a:sy n="80" d="100"/>
        </p:scale>
        <p:origin x="10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Montserrat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latin typeface="Montserrat Light" panose="00000400000000000000" pitchFamily="2" charset="0"/>
              </a:defRPr>
            </a:lvl1pPr>
          </a:lstStyle>
          <a:p>
            <a:fld id="{3AF6F3F6-4361-4143-AEE3-7809F0E385CE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Montserrat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>
                <a:latin typeface="Montserrat Light" panose="00000400000000000000" pitchFamily="2" charset="0"/>
              </a:defRPr>
            </a:lvl1pPr>
          </a:lstStyle>
          <a:p>
            <a:fld id="{8BD0016F-11A0-EC4C-84F1-EED23AE5E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8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46150" rtl="0" eaLnBrk="1" latinLnBrk="0" hangingPunct="1">
      <a:defRPr sz="979" kern="1200">
        <a:solidFill>
          <a:schemeClr val="tx1"/>
        </a:solidFill>
        <a:latin typeface="Montserrat Light" panose="00000400000000000000" pitchFamily="2" charset="0"/>
        <a:ea typeface="+mn-ea"/>
        <a:cs typeface="+mn-cs"/>
      </a:defRPr>
    </a:lvl1pPr>
    <a:lvl2pPr marL="373075" algn="l" defTabSz="746150" rtl="0" eaLnBrk="1" latinLnBrk="0" hangingPunct="1">
      <a:defRPr sz="979" kern="1200">
        <a:solidFill>
          <a:schemeClr val="tx1"/>
        </a:solidFill>
        <a:latin typeface="Montserrat Light" panose="00000400000000000000" pitchFamily="2" charset="0"/>
        <a:ea typeface="+mn-ea"/>
        <a:cs typeface="+mn-cs"/>
      </a:defRPr>
    </a:lvl2pPr>
    <a:lvl3pPr marL="746150" algn="l" defTabSz="746150" rtl="0" eaLnBrk="1" latinLnBrk="0" hangingPunct="1">
      <a:defRPr sz="979" kern="1200">
        <a:solidFill>
          <a:schemeClr val="tx1"/>
        </a:solidFill>
        <a:latin typeface="Montserrat Light" panose="00000400000000000000" pitchFamily="2" charset="0"/>
        <a:ea typeface="+mn-ea"/>
        <a:cs typeface="+mn-cs"/>
      </a:defRPr>
    </a:lvl3pPr>
    <a:lvl4pPr marL="1119226" algn="l" defTabSz="746150" rtl="0" eaLnBrk="1" latinLnBrk="0" hangingPunct="1">
      <a:defRPr sz="979" kern="1200">
        <a:solidFill>
          <a:schemeClr val="tx1"/>
        </a:solidFill>
        <a:latin typeface="Montserrat Light" panose="00000400000000000000" pitchFamily="2" charset="0"/>
        <a:ea typeface="+mn-ea"/>
        <a:cs typeface="+mn-cs"/>
      </a:defRPr>
    </a:lvl4pPr>
    <a:lvl5pPr marL="1492301" algn="l" defTabSz="746150" rtl="0" eaLnBrk="1" latinLnBrk="0" hangingPunct="1">
      <a:defRPr sz="979" kern="1200">
        <a:solidFill>
          <a:schemeClr val="tx1"/>
        </a:solidFill>
        <a:latin typeface="Montserrat Light" panose="00000400000000000000" pitchFamily="2" charset="0"/>
        <a:ea typeface="+mn-ea"/>
        <a:cs typeface="+mn-cs"/>
      </a:defRPr>
    </a:lvl5pPr>
    <a:lvl6pPr marL="1865376" algn="l" defTabSz="746150" rtl="0" eaLnBrk="1" latinLnBrk="0" hangingPunct="1">
      <a:defRPr sz="979" kern="1200">
        <a:solidFill>
          <a:schemeClr val="tx1"/>
        </a:solidFill>
        <a:latin typeface="+mn-lt"/>
        <a:ea typeface="+mn-ea"/>
        <a:cs typeface="+mn-cs"/>
      </a:defRPr>
    </a:lvl6pPr>
    <a:lvl7pPr marL="2238451" algn="l" defTabSz="746150" rtl="0" eaLnBrk="1" latinLnBrk="0" hangingPunct="1">
      <a:defRPr sz="979" kern="1200">
        <a:solidFill>
          <a:schemeClr val="tx1"/>
        </a:solidFill>
        <a:latin typeface="+mn-lt"/>
        <a:ea typeface="+mn-ea"/>
        <a:cs typeface="+mn-cs"/>
      </a:defRPr>
    </a:lvl7pPr>
    <a:lvl8pPr marL="2611526" algn="l" defTabSz="746150" rtl="0" eaLnBrk="1" latinLnBrk="0" hangingPunct="1">
      <a:defRPr sz="979" kern="1200">
        <a:solidFill>
          <a:schemeClr val="tx1"/>
        </a:solidFill>
        <a:latin typeface="+mn-lt"/>
        <a:ea typeface="+mn-ea"/>
        <a:cs typeface="+mn-cs"/>
      </a:defRPr>
    </a:lvl8pPr>
    <a:lvl9pPr marL="2984602" algn="l" defTabSz="746150" rtl="0" eaLnBrk="1" latinLnBrk="0" hangingPunct="1">
      <a:defRPr sz="9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0016F-11A0-EC4C-84F1-EED23AE5E2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3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0016F-11A0-EC4C-84F1-EED23AE5E22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2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Toolkit_Update_Powerpoint_Red_01-content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1F84EEA8-523D-4C9B-B25F-EE4A05107A3E}" type="datetime1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4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EA66-84B7-6B4E-B60B-BD970A728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64A-7927-8841-889C-F1595E48D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3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EA66-84B7-6B4E-B60B-BD970A728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64A-7927-8841-889C-F1595E48D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50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EA66-84B7-6B4E-B60B-BD970A728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64A-7927-8841-889C-F1595E48D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6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EA66-84B7-6B4E-B60B-BD970A728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64A-7927-8841-889C-F1595E48D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1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Bembo" panose="02020502050201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ontserrat Light" panose="00000400000000000000" pitchFamily="2" charset="0"/>
              </a:defRPr>
            </a:lvl1pPr>
            <a:lvl2pPr>
              <a:defRPr sz="1800">
                <a:latin typeface="Montserrat Light" panose="00000400000000000000" pitchFamily="2" charset="0"/>
              </a:defRPr>
            </a:lvl2pPr>
            <a:lvl3pPr>
              <a:defRPr sz="1600">
                <a:latin typeface="Montserrat Light" panose="00000400000000000000" pitchFamily="2" charset="0"/>
              </a:defRPr>
            </a:lvl3pPr>
            <a:lvl4pPr>
              <a:defRPr sz="1400">
                <a:latin typeface="Montserrat Light" panose="00000400000000000000" pitchFamily="2" charset="0"/>
              </a:defRPr>
            </a:lvl4pPr>
            <a:lvl5pPr>
              <a:defRPr sz="1400"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608EC0BA-22B9-404C-9896-1F2D410CE7A9}" type="datetime1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CD27264A-7927-8841-889C-F1595E48D7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3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5254883E-819A-4521-927D-ADD37881650D}" type="datetime1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CD27264A-7927-8841-889C-F1595E48D7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1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latin typeface="Bembo" panose="02020502050201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3152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6356EA66-84B7-6B4E-B60B-BD970A728866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CD27264A-7927-8841-889C-F1595E48D7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9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602038"/>
            <a:ext cx="777239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EA66-84B7-6B4E-B60B-BD970A728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64A-7927-8841-889C-F1595E48D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3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EA66-84B7-6B4E-B60B-BD970A728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64A-7927-8841-889C-F1595E48D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EA66-84B7-6B4E-B60B-BD970A728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64A-7927-8841-889C-F1595E48D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EA66-84B7-6B4E-B60B-BD970A728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64A-7927-8841-889C-F1595E48D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2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EA66-84B7-6B4E-B60B-BD970A728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64A-7927-8841-889C-F1595E48D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7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Toolkit_Update_Powerpoint_Red_01-content_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80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fld id="{6356EA66-84B7-6B4E-B60B-BD970A728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fld id="{CD27264A-7927-8841-889C-F1595E48D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2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Bembo" panose="020205020502010202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Great in theory. Even better in practice." descr="Great in theory. Even better in practic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4" y="4587104"/>
            <a:ext cx="5936996" cy="579219"/>
          </a:xfrm>
          <a:prstGeom prst="rect">
            <a:avLst/>
          </a:prstGeom>
        </p:spPr>
      </p:pic>
      <p:pic>
        <p:nvPicPr>
          <p:cNvPr id="5" name="Mitchell Hamline Logo" descr="Mitchell Hamlin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96" y="5257662"/>
            <a:ext cx="2750483" cy="1339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BC863-4448-48C7-B1BA-72FE3682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390014"/>
            <a:ext cx="5194634" cy="1095007"/>
          </a:xfrm>
        </p:spPr>
        <p:txBody>
          <a:bodyPr/>
          <a:lstStyle/>
          <a:p>
            <a:endParaRPr lang="en-US" sz="18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8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E86248-26B0-470E-9DEA-2A7F44C7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64656A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E9DA46-64BA-471A-8B9D-F4BBFCC8D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lang="en-US" sz="4000" dirty="0">
              <a:solidFill>
                <a:srgbClr val="6465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3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2F48A1B-5882-4257-9246-E9B4A0030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85999"/>
            <a:ext cx="7772400" cy="3164305"/>
          </a:xfrm>
        </p:spPr>
        <p:txBody>
          <a:bodyPr/>
          <a:lstStyle/>
          <a:p>
            <a:endParaRPr lang="en-US" dirty="0">
              <a:solidFill>
                <a:srgbClr val="64656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610A1-75FE-4B29-AEE8-613A6F910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067384"/>
          </a:xfrm>
        </p:spPr>
        <p:txBody>
          <a:bodyPr/>
          <a:lstStyle/>
          <a:p>
            <a:endParaRPr lang="en-US" dirty="0">
              <a:solidFill>
                <a:srgbClr val="9502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9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Background ima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10061"/>
            <a:ext cx="9143999" cy="6024918"/>
          </a:xfrm>
          <a:custGeom>
            <a:avLst/>
            <a:gdLst/>
            <a:ahLst/>
            <a:cxnLst/>
            <a:rect l="l" t="t" r="r" b="b"/>
            <a:pathLst>
              <a:path w="9144000" h="4645659">
                <a:moveTo>
                  <a:pt x="0" y="4645152"/>
                </a:moveTo>
                <a:lnTo>
                  <a:pt x="9144000" y="4645152"/>
                </a:lnTo>
                <a:lnTo>
                  <a:pt x="9144000" y="0"/>
                </a:lnTo>
                <a:lnTo>
                  <a:pt x="0" y="0"/>
                </a:lnTo>
                <a:lnTo>
                  <a:pt x="0" y="4645152"/>
                </a:lnTo>
                <a:close/>
              </a:path>
            </a:pathLst>
          </a:custGeom>
          <a:solidFill>
            <a:srgbClr val="F4F3ED"/>
          </a:solidFill>
        </p:spPr>
        <p:txBody>
          <a:bodyPr wrap="square" lIns="0" tIns="0" rIns="0" bIns="0" rtlCol="0"/>
          <a:lstStyle/>
          <a:p>
            <a:endParaRPr sz="1588" dirty="0">
              <a:latin typeface="Montserrat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7B2F4-1DB9-492E-994F-D88E98073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2298029"/>
            <a:ext cx="7772399" cy="3645569"/>
          </a:xfrm>
        </p:spPr>
        <p:txBody>
          <a:bodyPr/>
          <a:lstStyle/>
          <a:p>
            <a:endParaRPr lang="en-US" dirty="0">
              <a:solidFill>
                <a:srgbClr val="64656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F1B75-D694-4A0B-AD95-8C36C931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98299"/>
            <a:ext cx="7772400" cy="1103479"/>
          </a:xfrm>
        </p:spPr>
        <p:txBody>
          <a:bodyPr/>
          <a:lstStyle/>
          <a:p>
            <a:endParaRPr lang="en-US" dirty="0">
              <a:solidFill>
                <a:srgbClr val="9502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426128" y="6454066"/>
            <a:ext cx="1189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64656A"/>
                </a:solidFill>
                <a:latin typeface="Montserrat Light" panose="00000400000000000000" pitchFamily="2" charset="0"/>
              </a:rPr>
              <a:t>March 01, 2016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D5DC-DB4C-4B77-880B-ED8354308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64656A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87885E-26DC-4A4D-9AD5-192A5902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lang="en-US" sz="4000" dirty="0">
              <a:solidFill>
                <a:srgbClr val="9502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7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.2"/>
          <p:cNvSpPr txBox="1"/>
          <p:nvPr/>
        </p:nvSpPr>
        <p:spPr>
          <a:xfrm>
            <a:off x="426128" y="6454066"/>
            <a:ext cx="1189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4656A"/>
                </a:solidFill>
                <a:latin typeface="Montserrat" panose="02000505000000020004" pitchFamily="2" charset="0"/>
              </a:rPr>
              <a:t>[Date]</a:t>
            </a:r>
          </a:p>
        </p:txBody>
      </p:sp>
      <p:sp>
        <p:nvSpPr>
          <p:cNvPr id="4" name="TextBox 6.1"/>
          <p:cNvSpPr txBox="1"/>
          <p:nvPr/>
        </p:nvSpPr>
        <p:spPr>
          <a:xfrm>
            <a:off x="6890088" y="6454065"/>
            <a:ext cx="18157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4656A"/>
                </a:solidFill>
                <a:latin typeface="Montserrat" panose="02000505000000020004" pitchFamily="2" charset="0"/>
              </a:rPr>
              <a:t>Mitchell Hamline School of Law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B8F48D-7D72-4EE4-986A-3B1F63AC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64656A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6E225E-E7D3-491D-86A9-C8C21A05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endParaRPr lang="en-US" sz="4000" dirty="0">
              <a:solidFill>
                <a:srgbClr val="9502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07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H">
      <a:majorFont>
        <a:latin typeface="Bembo"/>
        <a:ea typeface=""/>
        <a:cs typeface=""/>
      </a:majorFont>
      <a:minorFont>
        <a:latin typeface="Montserra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</Words>
  <Application>Microsoft Office PowerPoint</Application>
  <PresentationFormat>On-screen Show (4:3)</PresentationFormat>
  <Paragraphs>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Montserrat</vt:lpstr>
      <vt:lpstr>Bembo</vt:lpstr>
      <vt:lpstr>Montserrat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2018-08-23T18:50:35Z</dcterms:created>
  <dcterms:modified xsi:type="dcterms:W3CDTF">2018-08-23T20:55:19Z</dcterms:modified>
</cp:coreProperties>
</file>